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5" r:id="rId4"/>
    <p:sldId id="258" r:id="rId5"/>
    <p:sldId id="263" r:id="rId6"/>
    <p:sldId id="260" r:id="rId7"/>
    <p:sldId id="262" r:id="rId8"/>
    <p:sldId id="268" r:id="rId9"/>
    <p:sldId id="269" r:id="rId10"/>
    <p:sldId id="267" r:id="rId11"/>
    <p:sldId id="270" r:id="rId12"/>
    <p:sldId id="280" r:id="rId13"/>
    <p:sldId id="281" r:id="rId14"/>
    <p:sldId id="283" r:id="rId15"/>
    <p:sldId id="277" r:id="rId16"/>
    <p:sldId id="278" r:id="rId17"/>
    <p:sldId id="274" r:id="rId18"/>
    <p:sldId id="295" r:id="rId19"/>
    <p:sldId id="286" r:id="rId20"/>
    <p:sldId id="291" r:id="rId21"/>
    <p:sldId id="294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349"/>
    <p:restoredTop sz="94640"/>
  </p:normalViewPr>
  <p:slideViewPr>
    <p:cSldViewPr snapToGrid="0" showGuides="1">
      <p:cViewPr varScale="1">
        <p:scale>
          <a:sx n="102" d="100"/>
          <a:sy n="102" d="100"/>
        </p:scale>
        <p:origin x="39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7BF4E3-44E5-E449-A865-472683DA0EE0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502B96A2-C543-C446-9DCA-07BD26161DD5}">
      <dgm:prSet phldrT="[Text]"/>
      <dgm:spPr/>
      <dgm:t>
        <a:bodyPr/>
        <a:lstStyle/>
        <a:p>
          <a:r>
            <a:rPr lang="en-GB" dirty="0"/>
            <a:t>Ultrasound in Medicine and Biology</a:t>
          </a:r>
        </a:p>
      </dgm:t>
    </dgm:pt>
    <dgm:pt modelId="{2E91FD52-F038-8848-8B97-81DB0FAFFA2D}" type="parTrans" cxnId="{1688459D-7B97-CB4F-9522-F198BA1DAD56}">
      <dgm:prSet/>
      <dgm:spPr/>
      <dgm:t>
        <a:bodyPr/>
        <a:lstStyle/>
        <a:p>
          <a:endParaRPr lang="en-GB"/>
        </a:p>
      </dgm:t>
    </dgm:pt>
    <dgm:pt modelId="{9B21BB2B-78BB-2D48-A9CB-AD512EE4D369}" type="sibTrans" cxnId="{1688459D-7B97-CB4F-9522-F198BA1DAD56}">
      <dgm:prSet/>
      <dgm:spPr/>
      <dgm:t>
        <a:bodyPr/>
        <a:lstStyle/>
        <a:p>
          <a:endParaRPr lang="en-GB"/>
        </a:p>
      </dgm:t>
    </dgm:pt>
    <dgm:pt modelId="{8A4DA7FC-250E-B340-A0A3-287011464448}">
      <dgm:prSet phldrT="[Text]"/>
      <dgm:spPr/>
      <dgm:t>
        <a:bodyPr/>
        <a:lstStyle/>
        <a:p>
          <a:r>
            <a:rPr lang="en-GB" dirty="0"/>
            <a:t>Journal of Ultrasound in Medicine</a:t>
          </a:r>
        </a:p>
      </dgm:t>
    </dgm:pt>
    <dgm:pt modelId="{15864646-DCFF-9346-B12A-0CA0FD82DA86}" type="parTrans" cxnId="{D31D09C4-5EE2-154E-980E-1CE59D2B855A}">
      <dgm:prSet/>
      <dgm:spPr/>
      <dgm:t>
        <a:bodyPr/>
        <a:lstStyle/>
        <a:p>
          <a:endParaRPr lang="en-GB"/>
        </a:p>
      </dgm:t>
    </dgm:pt>
    <dgm:pt modelId="{DC6C7337-D018-3F4D-BFEE-4A5C3457A4C2}" type="sibTrans" cxnId="{D31D09C4-5EE2-154E-980E-1CE59D2B855A}">
      <dgm:prSet/>
      <dgm:spPr/>
      <dgm:t>
        <a:bodyPr/>
        <a:lstStyle/>
        <a:p>
          <a:endParaRPr lang="en-GB"/>
        </a:p>
      </dgm:t>
    </dgm:pt>
    <dgm:pt modelId="{64D262C7-FA67-CE4D-A2E3-76BF1F438679}">
      <dgm:prSet phldrT="[Text]"/>
      <dgm:spPr/>
      <dgm:t>
        <a:bodyPr/>
        <a:lstStyle/>
        <a:p>
          <a:r>
            <a:rPr lang="en-GB" dirty="0"/>
            <a:t>Ultrasound</a:t>
          </a:r>
        </a:p>
      </dgm:t>
    </dgm:pt>
    <dgm:pt modelId="{B5127D35-2612-B04B-9596-02A82F61DE4F}" type="parTrans" cxnId="{6EE9FE76-6244-534B-BF21-A929A6DE1300}">
      <dgm:prSet/>
      <dgm:spPr/>
      <dgm:t>
        <a:bodyPr/>
        <a:lstStyle/>
        <a:p>
          <a:endParaRPr lang="en-GB"/>
        </a:p>
      </dgm:t>
    </dgm:pt>
    <dgm:pt modelId="{56B71B8E-4F71-884C-82DF-F90FCBA212A4}" type="sibTrans" cxnId="{6EE9FE76-6244-534B-BF21-A929A6DE1300}">
      <dgm:prSet/>
      <dgm:spPr/>
      <dgm:t>
        <a:bodyPr/>
        <a:lstStyle/>
        <a:p>
          <a:endParaRPr lang="en-GB"/>
        </a:p>
      </dgm:t>
    </dgm:pt>
    <dgm:pt modelId="{DD65F751-F73D-C64D-A729-371BB8F0C131}">
      <dgm:prSet/>
      <dgm:spPr/>
      <dgm:t>
        <a:bodyPr/>
        <a:lstStyle/>
        <a:p>
          <a:r>
            <a:rPr lang="en-GB"/>
            <a:t>International J of US in Medicine and Biology</a:t>
          </a:r>
          <a:endParaRPr lang="en-GB" dirty="0"/>
        </a:p>
      </dgm:t>
    </dgm:pt>
    <dgm:pt modelId="{B5D45752-8C98-AB44-9A86-6026566B9D54}" type="parTrans" cxnId="{B8319955-CE0D-3949-B23A-B98946A6D1A6}">
      <dgm:prSet/>
      <dgm:spPr/>
      <dgm:t>
        <a:bodyPr/>
        <a:lstStyle/>
        <a:p>
          <a:endParaRPr lang="en-GB"/>
        </a:p>
      </dgm:t>
    </dgm:pt>
    <dgm:pt modelId="{345F5FBE-DAD0-5445-8039-ABF4E074ACF4}" type="sibTrans" cxnId="{B8319955-CE0D-3949-B23A-B98946A6D1A6}">
      <dgm:prSet/>
      <dgm:spPr/>
      <dgm:t>
        <a:bodyPr/>
        <a:lstStyle/>
        <a:p>
          <a:endParaRPr lang="en-GB"/>
        </a:p>
      </dgm:t>
    </dgm:pt>
    <dgm:pt modelId="{5FDA03D7-FA60-2A45-AFDA-3B919B1D120A}">
      <dgm:prSet/>
      <dgm:spPr/>
      <dgm:t>
        <a:bodyPr/>
        <a:lstStyle/>
        <a:p>
          <a:r>
            <a:rPr lang="en-GB" dirty="0"/>
            <a:t>Journal of Diagnostic Medical Sonography</a:t>
          </a:r>
        </a:p>
      </dgm:t>
    </dgm:pt>
    <dgm:pt modelId="{3C967AA0-BB7B-5C48-B40E-B7C0C5200CB6}" type="parTrans" cxnId="{710EC79D-B1AF-DE43-9F27-BA9DC44FB164}">
      <dgm:prSet/>
      <dgm:spPr/>
      <dgm:t>
        <a:bodyPr/>
        <a:lstStyle/>
        <a:p>
          <a:endParaRPr lang="en-GB"/>
        </a:p>
      </dgm:t>
    </dgm:pt>
    <dgm:pt modelId="{A7285CE1-DB83-7944-B842-D516CB025727}" type="sibTrans" cxnId="{710EC79D-B1AF-DE43-9F27-BA9DC44FB164}">
      <dgm:prSet/>
      <dgm:spPr/>
      <dgm:t>
        <a:bodyPr/>
        <a:lstStyle/>
        <a:p>
          <a:endParaRPr lang="en-GB"/>
        </a:p>
      </dgm:t>
    </dgm:pt>
    <dgm:pt modelId="{371CF03B-E551-904B-889F-966623786620}">
      <dgm:prSet/>
      <dgm:spPr/>
      <dgm:t>
        <a:bodyPr/>
        <a:lstStyle/>
        <a:p>
          <a:r>
            <a:rPr lang="en-GB" dirty="0"/>
            <a:t>The Journal of Ultrasound in Clinical Medicine</a:t>
          </a:r>
        </a:p>
      </dgm:t>
    </dgm:pt>
    <dgm:pt modelId="{706B341E-A1A9-7C4E-A076-60C27B3C37C0}" type="parTrans" cxnId="{5F6A6EBE-3470-9A45-97A2-35B19B47CC30}">
      <dgm:prSet/>
      <dgm:spPr/>
      <dgm:t>
        <a:bodyPr/>
        <a:lstStyle/>
        <a:p>
          <a:endParaRPr lang="en-GB"/>
        </a:p>
      </dgm:t>
    </dgm:pt>
    <dgm:pt modelId="{94B33C6C-57B3-0645-AEE0-FE95BBA837B2}" type="sibTrans" cxnId="{5F6A6EBE-3470-9A45-97A2-35B19B47CC30}">
      <dgm:prSet/>
      <dgm:spPr/>
      <dgm:t>
        <a:bodyPr/>
        <a:lstStyle/>
        <a:p>
          <a:endParaRPr lang="en-GB"/>
        </a:p>
      </dgm:t>
    </dgm:pt>
    <dgm:pt modelId="{EA9AF6CD-5E83-8642-8A73-3659E60544E2}">
      <dgm:prSet/>
      <dgm:spPr/>
      <dgm:t>
        <a:bodyPr/>
        <a:lstStyle/>
        <a:p>
          <a:r>
            <a:rPr lang="en-GB" dirty="0"/>
            <a:t>Ultrasonography</a:t>
          </a:r>
        </a:p>
      </dgm:t>
    </dgm:pt>
    <dgm:pt modelId="{7CA9D467-4E3F-FD49-AFFA-BB4A641E4D9E}" type="parTrans" cxnId="{6B3CAB67-96C1-D442-BEA3-F8050D8DE1B3}">
      <dgm:prSet/>
      <dgm:spPr/>
      <dgm:t>
        <a:bodyPr/>
        <a:lstStyle/>
        <a:p>
          <a:endParaRPr lang="en-GB"/>
        </a:p>
      </dgm:t>
    </dgm:pt>
    <dgm:pt modelId="{8AD178C6-E0DE-ED48-9C03-503630191D44}" type="sibTrans" cxnId="{6B3CAB67-96C1-D442-BEA3-F8050D8DE1B3}">
      <dgm:prSet/>
      <dgm:spPr/>
      <dgm:t>
        <a:bodyPr/>
        <a:lstStyle/>
        <a:p>
          <a:endParaRPr lang="en-GB"/>
        </a:p>
      </dgm:t>
    </dgm:pt>
    <dgm:pt modelId="{33321F55-9CBB-5843-A36E-E593033AE7AB}">
      <dgm:prSet/>
      <dgm:spPr/>
      <dgm:t>
        <a:bodyPr/>
        <a:lstStyle/>
        <a:p>
          <a:r>
            <a:rPr lang="en-GB"/>
            <a:t>Journal of Ultrasonography</a:t>
          </a:r>
          <a:endParaRPr lang="en-GB" dirty="0"/>
        </a:p>
      </dgm:t>
    </dgm:pt>
    <dgm:pt modelId="{9B250A9F-594A-F446-8C22-13E6128FE07A}" type="parTrans" cxnId="{3596FE8D-5BBB-604E-8B2F-F4D249D48CE3}">
      <dgm:prSet/>
      <dgm:spPr/>
      <dgm:t>
        <a:bodyPr/>
        <a:lstStyle/>
        <a:p>
          <a:endParaRPr lang="en-GB"/>
        </a:p>
      </dgm:t>
    </dgm:pt>
    <dgm:pt modelId="{70867FBE-08ED-044E-8D7E-229790309597}" type="sibTrans" cxnId="{3596FE8D-5BBB-604E-8B2F-F4D249D48CE3}">
      <dgm:prSet/>
      <dgm:spPr/>
      <dgm:t>
        <a:bodyPr/>
        <a:lstStyle/>
        <a:p>
          <a:endParaRPr lang="en-GB"/>
        </a:p>
      </dgm:t>
    </dgm:pt>
    <dgm:pt modelId="{FC30FCEC-2A7B-2C4F-8BBC-B292B82D17C9}">
      <dgm:prSet/>
      <dgm:spPr/>
      <dgm:t>
        <a:bodyPr/>
        <a:lstStyle/>
        <a:p>
          <a:r>
            <a:rPr lang="en-GB" dirty="0"/>
            <a:t>Ultrasound in Obstetrics and Gynaecology</a:t>
          </a:r>
        </a:p>
      </dgm:t>
    </dgm:pt>
    <dgm:pt modelId="{266891F3-50E5-914C-971C-010136DAF5EA}" type="parTrans" cxnId="{9DEE606A-E901-B24F-B38C-CCD467A2DE18}">
      <dgm:prSet/>
      <dgm:spPr/>
      <dgm:t>
        <a:bodyPr/>
        <a:lstStyle/>
        <a:p>
          <a:endParaRPr lang="en-GB"/>
        </a:p>
      </dgm:t>
    </dgm:pt>
    <dgm:pt modelId="{4F4011D3-2B82-FC4A-98CF-DE0EA6B83819}" type="sibTrans" cxnId="{9DEE606A-E901-B24F-B38C-CCD467A2DE18}">
      <dgm:prSet/>
      <dgm:spPr/>
      <dgm:t>
        <a:bodyPr/>
        <a:lstStyle/>
        <a:p>
          <a:endParaRPr lang="en-GB"/>
        </a:p>
      </dgm:t>
    </dgm:pt>
    <dgm:pt modelId="{D7AA332F-C37A-CF47-8ADA-4571E2A1E9C5}">
      <dgm:prSet/>
      <dgm:spPr/>
      <dgm:t>
        <a:bodyPr/>
        <a:lstStyle/>
        <a:p>
          <a:r>
            <a:rPr lang="en-GB" dirty="0"/>
            <a:t>The Ultrasound Journal</a:t>
          </a:r>
        </a:p>
      </dgm:t>
    </dgm:pt>
    <dgm:pt modelId="{1DFDC9F9-C0CA-F647-B5BA-C38673BB1351}" type="parTrans" cxnId="{5AE282FC-E084-4749-A6E6-9EA2A4A9ADE4}">
      <dgm:prSet/>
      <dgm:spPr/>
      <dgm:t>
        <a:bodyPr/>
        <a:lstStyle/>
        <a:p>
          <a:endParaRPr lang="en-GB"/>
        </a:p>
      </dgm:t>
    </dgm:pt>
    <dgm:pt modelId="{3D6E340C-5EE5-C44D-A7CB-2D212721D477}" type="sibTrans" cxnId="{5AE282FC-E084-4749-A6E6-9EA2A4A9ADE4}">
      <dgm:prSet/>
      <dgm:spPr/>
      <dgm:t>
        <a:bodyPr/>
        <a:lstStyle/>
        <a:p>
          <a:endParaRPr lang="en-GB"/>
        </a:p>
      </dgm:t>
    </dgm:pt>
    <dgm:pt modelId="{DDCFDC3D-0A5B-2D40-A4CD-FEB22B87487F}">
      <dgm:prSet/>
      <dgm:spPr/>
      <dgm:t>
        <a:bodyPr/>
        <a:lstStyle/>
        <a:p>
          <a:r>
            <a:rPr lang="en-GB" dirty="0"/>
            <a:t>Point of care Ultrasound</a:t>
          </a:r>
        </a:p>
      </dgm:t>
    </dgm:pt>
    <dgm:pt modelId="{3246CE40-CF15-8843-A357-59B9D9B47645}" type="parTrans" cxnId="{56E7564B-F57C-AB4D-B4E7-EA7C67A61952}">
      <dgm:prSet/>
      <dgm:spPr/>
      <dgm:t>
        <a:bodyPr/>
        <a:lstStyle/>
        <a:p>
          <a:endParaRPr lang="en-GB"/>
        </a:p>
      </dgm:t>
    </dgm:pt>
    <dgm:pt modelId="{A238690C-0028-7743-A552-9079293AA4C2}" type="sibTrans" cxnId="{56E7564B-F57C-AB4D-B4E7-EA7C67A61952}">
      <dgm:prSet/>
      <dgm:spPr/>
      <dgm:t>
        <a:bodyPr/>
        <a:lstStyle/>
        <a:p>
          <a:endParaRPr lang="en-GB"/>
        </a:p>
      </dgm:t>
    </dgm:pt>
    <dgm:pt modelId="{EB0D87EB-CAC8-B448-9BED-1AEF0D35A240}">
      <dgm:prSet/>
      <dgm:spPr/>
      <dgm:t>
        <a:bodyPr/>
        <a:lstStyle/>
        <a:p>
          <a:r>
            <a:rPr lang="en-GB" dirty="0"/>
            <a:t>Journal of Clinical Ultrasound</a:t>
          </a:r>
        </a:p>
      </dgm:t>
    </dgm:pt>
    <dgm:pt modelId="{8226A6D2-8A33-1145-A9C4-8EA96A54E63E}" type="parTrans" cxnId="{D3067C34-7F53-E344-84A9-6713BA6A687C}">
      <dgm:prSet/>
      <dgm:spPr/>
      <dgm:t>
        <a:bodyPr/>
        <a:lstStyle/>
        <a:p>
          <a:endParaRPr lang="en-GB"/>
        </a:p>
      </dgm:t>
    </dgm:pt>
    <dgm:pt modelId="{E1E0F7A1-C773-B44A-9DC1-4E0E0F7582D8}" type="sibTrans" cxnId="{D3067C34-7F53-E344-84A9-6713BA6A687C}">
      <dgm:prSet/>
      <dgm:spPr/>
      <dgm:t>
        <a:bodyPr/>
        <a:lstStyle/>
        <a:p>
          <a:endParaRPr lang="en-GB"/>
        </a:p>
      </dgm:t>
    </dgm:pt>
    <dgm:pt modelId="{B20F57FA-DFDF-B84F-8B5C-DBA427BBEDD7}">
      <dgm:prSet/>
      <dgm:spPr/>
      <dgm:t>
        <a:bodyPr/>
        <a:lstStyle/>
        <a:p>
          <a:r>
            <a:rPr lang="en-GB" dirty="0"/>
            <a:t>Ultrasound in Medicine and Biology</a:t>
          </a:r>
        </a:p>
      </dgm:t>
    </dgm:pt>
    <dgm:pt modelId="{C5D6207B-54C0-C947-9C31-F100E6807770}" type="parTrans" cxnId="{67469DE8-C61D-8441-8474-777050960671}">
      <dgm:prSet/>
      <dgm:spPr/>
      <dgm:t>
        <a:bodyPr/>
        <a:lstStyle/>
        <a:p>
          <a:endParaRPr lang="en-GB"/>
        </a:p>
      </dgm:t>
    </dgm:pt>
    <dgm:pt modelId="{5CE06D5D-BAE0-9749-81C7-C11BB4C272E5}" type="sibTrans" cxnId="{67469DE8-C61D-8441-8474-777050960671}">
      <dgm:prSet/>
      <dgm:spPr/>
      <dgm:t>
        <a:bodyPr/>
        <a:lstStyle/>
        <a:p>
          <a:endParaRPr lang="en-GB"/>
        </a:p>
      </dgm:t>
    </dgm:pt>
    <dgm:pt modelId="{475FA4CC-0DC6-6744-8737-43A9BD1FE5F7}">
      <dgm:prSet/>
      <dgm:spPr/>
      <dgm:t>
        <a:bodyPr/>
        <a:lstStyle/>
        <a:p>
          <a:r>
            <a:rPr lang="en-GB" b="1" dirty="0"/>
            <a:t>Ultrasound International Open</a:t>
          </a:r>
        </a:p>
      </dgm:t>
    </dgm:pt>
    <dgm:pt modelId="{E6AE0F92-0D0C-A64C-8E90-F8308A343BCC}" type="parTrans" cxnId="{0312EF0C-DB25-F94D-8920-A4130DDD16F4}">
      <dgm:prSet/>
      <dgm:spPr/>
      <dgm:t>
        <a:bodyPr/>
        <a:lstStyle/>
        <a:p>
          <a:endParaRPr lang="en-GB"/>
        </a:p>
      </dgm:t>
    </dgm:pt>
    <dgm:pt modelId="{C6E00B29-BA40-C541-9668-31434AA83A96}" type="sibTrans" cxnId="{0312EF0C-DB25-F94D-8920-A4130DDD16F4}">
      <dgm:prSet/>
      <dgm:spPr/>
      <dgm:t>
        <a:bodyPr/>
        <a:lstStyle/>
        <a:p>
          <a:endParaRPr lang="en-GB"/>
        </a:p>
      </dgm:t>
    </dgm:pt>
    <dgm:pt modelId="{6B8ED4AE-3CA1-6E44-BA75-73CF0FC9A52C}">
      <dgm:prSet/>
      <dgm:spPr/>
      <dgm:t>
        <a:bodyPr/>
        <a:lstStyle/>
        <a:p>
          <a:r>
            <a:rPr lang="en-GB" b="1"/>
            <a:t>POCUS Journal</a:t>
          </a:r>
        </a:p>
      </dgm:t>
    </dgm:pt>
    <dgm:pt modelId="{ECAEEF00-E378-684F-9006-7E48BB06B4D1}" type="parTrans" cxnId="{C85DFD12-6AA9-744F-9FAB-5050AF232E66}">
      <dgm:prSet/>
      <dgm:spPr/>
      <dgm:t>
        <a:bodyPr/>
        <a:lstStyle/>
        <a:p>
          <a:endParaRPr lang="en-GB"/>
        </a:p>
      </dgm:t>
    </dgm:pt>
    <dgm:pt modelId="{741A5485-502C-3648-9CE7-029D65EB8BB5}" type="sibTrans" cxnId="{C85DFD12-6AA9-744F-9FAB-5050AF232E66}">
      <dgm:prSet/>
      <dgm:spPr/>
      <dgm:t>
        <a:bodyPr/>
        <a:lstStyle/>
        <a:p>
          <a:endParaRPr lang="en-GB"/>
        </a:p>
      </dgm:t>
    </dgm:pt>
    <dgm:pt modelId="{D7337BB0-EB4D-2B45-ADD5-A856410D103D}">
      <dgm:prSet/>
      <dgm:spPr/>
      <dgm:t>
        <a:bodyPr/>
        <a:lstStyle/>
        <a:p>
          <a:r>
            <a:rPr lang="en-GB" dirty="0"/>
            <a:t>Ultrasound  sections in “mainstream” journals</a:t>
          </a:r>
        </a:p>
      </dgm:t>
    </dgm:pt>
    <dgm:pt modelId="{F63BDDD1-C836-D044-9B9B-54FD0CA10E6F}" type="parTrans" cxnId="{222CFE73-5D36-FE4C-8E9F-D82BC6AE88D7}">
      <dgm:prSet/>
      <dgm:spPr/>
    </dgm:pt>
    <dgm:pt modelId="{C8FC5E76-91FA-9141-B501-ECAF81A22132}" type="sibTrans" cxnId="{222CFE73-5D36-FE4C-8E9F-D82BC6AE88D7}">
      <dgm:prSet/>
      <dgm:spPr/>
    </dgm:pt>
    <dgm:pt modelId="{90C5F04E-B52E-DF40-BF0E-E49F94DA6F11}" type="pres">
      <dgm:prSet presAssocID="{9D7BF4E3-44E5-E449-A865-472683DA0EE0}" presName="Name0" presStyleCnt="0">
        <dgm:presLayoutVars>
          <dgm:dir/>
          <dgm:animLvl val="lvl"/>
          <dgm:resizeHandles val="exact"/>
        </dgm:presLayoutVars>
      </dgm:prSet>
      <dgm:spPr/>
    </dgm:pt>
    <dgm:pt modelId="{3140D19D-D955-2042-B34B-42709EE6FFC7}" type="pres">
      <dgm:prSet presAssocID="{502B96A2-C543-C446-9DCA-07BD26161DD5}" presName="linNode" presStyleCnt="0"/>
      <dgm:spPr/>
    </dgm:pt>
    <dgm:pt modelId="{91DE2541-BE07-5E44-BDE9-817EEF7BF1BB}" type="pres">
      <dgm:prSet presAssocID="{502B96A2-C543-C446-9DCA-07BD26161DD5}" presName="parentText" presStyleLbl="node1" presStyleIdx="0" presStyleCnt="16">
        <dgm:presLayoutVars>
          <dgm:chMax val="1"/>
          <dgm:bulletEnabled val="1"/>
        </dgm:presLayoutVars>
      </dgm:prSet>
      <dgm:spPr/>
    </dgm:pt>
    <dgm:pt modelId="{13F0CA34-A5BF-8C43-A5F9-991800D3148A}" type="pres">
      <dgm:prSet presAssocID="{9B21BB2B-78BB-2D48-A9CB-AD512EE4D369}" presName="sp" presStyleCnt="0"/>
      <dgm:spPr/>
    </dgm:pt>
    <dgm:pt modelId="{B5C5C6EF-2D83-7B4A-A9ED-4A60B05627C0}" type="pres">
      <dgm:prSet presAssocID="{8A4DA7FC-250E-B340-A0A3-287011464448}" presName="linNode" presStyleCnt="0"/>
      <dgm:spPr/>
    </dgm:pt>
    <dgm:pt modelId="{836E3880-9B24-F94C-B1F3-1B82DF2C82F2}" type="pres">
      <dgm:prSet presAssocID="{8A4DA7FC-250E-B340-A0A3-287011464448}" presName="parentText" presStyleLbl="node1" presStyleIdx="1" presStyleCnt="16">
        <dgm:presLayoutVars>
          <dgm:chMax val="1"/>
          <dgm:bulletEnabled val="1"/>
        </dgm:presLayoutVars>
      </dgm:prSet>
      <dgm:spPr/>
    </dgm:pt>
    <dgm:pt modelId="{E998D43C-256E-0E4C-8977-3C7EC4B931AC}" type="pres">
      <dgm:prSet presAssocID="{DC6C7337-D018-3F4D-BFEE-4A5C3457A4C2}" presName="sp" presStyleCnt="0"/>
      <dgm:spPr/>
    </dgm:pt>
    <dgm:pt modelId="{2B3DDEB1-5174-464F-980B-EFAF0A3C40EB}" type="pres">
      <dgm:prSet presAssocID="{DD65F751-F73D-C64D-A729-371BB8F0C131}" presName="linNode" presStyleCnt="0"/>
      <dgm:spPr/>
    </dgm:pt>
    <dgm:pt modelId="{29A8A44F-CA35-0C43-93F6-7FB289B8445C}" type="pres">
      <dgm:prSet presAssocID="{DD65F751-F73D-C64D-A729-371BB8F0C131}" presName="parentText" presStyleLbl="node1" presStyleIdx="2" presStyleCnt="16">
        <dgm:presLayoutVars>
          <dgm:chMax val="1"/>
          <dgm:bulletEnabled val="1"/>
        </dgm:presLayoutVars>
      </dgm:prSet>
      <dgm:spPr/>
    </dgm:pt>
    <dgm:pt modelId="{916247D6-EE1C-D840-A0D4-FC64396D1A40}" type="pres">
      <dgm:prSet presAssocID="{345F5FBE-DAD0-5445-8039-ABF4E074ACF4}" presName="sp" presStyleCnt="0"/>
      <dgm:spPr/>
    </dgm:pt>
    <dgm:pt modelId="{7FA0DDAF-03F5-1E48-AB33-5C15E6185BAC}" type="pres">
      <dgm:prSet presAssocID="{64D262C7-FA67-CE4D-A2E3-76BF1F438679}" presName="linNode" presStyleCnt="0"/>
      <dgm:spPr/>
    </dgm:pt>
    <dgm:pt modelId="{E976DD4B-22F8-8744-8AE9-B0BC55A927C4}" type="pres">
      <dgm:prSet presAssocID="{64D262C7-FA67-CE4D-A2E3-76BF1F438679}" presName="parentText" presStyleLbl="node1" presStyleIdx="3" presStyleCnt="16">
        <dgm:presLayoutVars>
          <dgm:chMax val="1"/>
          <dgm:bulletEnabled val="1"/>
        </dgm:presLayoutVars>
      </dgm:prSet>
      <dgm:spPr/>
    </dgm:pt>
    <dgm:pt modelId="{69E9A159-3A4B-9A4E-8E4B-2B45FE2DB7E7}" type="pres">
      <dgm:prSet presAssocID="{56B71B8E-4F71-884C-82DF-F90FCBA212A4}" presName="sp" presStyleCnt="0"/>
      <dgm:spPr/>
    </dgm:pt>
    <dgm:pt modelId="{78E3F164-AA27-F148-99FC-4E5FFBA8AB68}" type="pres">
      <dgm:prSet presAssocID="{5FDA03D7-FA60-2A45-AFDA-3B919B1D120A}" presName="linNode" presStyleCnt="0"/>
      <dgm:spPr/>
    </dgm:pt>
    <dgm:pt modelId="{A0FA810B-0941-E642-9134-C2C1C0E46C41}" type="pres">
      <dgm:prSet presAssocID="{5FDA03D7-FA60-2A45-AFDA-3B919B1D120A}" presName="parentText" presStyleLbl="node1" presStyleIdx="4" presStyleCnt="16">
        <dgm:presLayoutVars>
          <dgm:chMax val="1"/>
          <dgm:bulletEnabled val="1"/>
        </dgm:presLayoutVars>
      </dgm:prSet>
      <dgm:spPr/>
    </dgm:pt>
    <dgm:pt modelId="{ED247430-0B30-1E4A-A8AF-3A5184678334}" type="pres">
      <dgm:prSet presAssocID="{A7285CE1-DB83-7944-B842-D516CB025727}" presName="sp" presStyleCnt="0"/>
      <dgm:spPr/>
    </dgm:pt>
    <dgm:pt modelId="{3D16C0E9-B29E-554F-8C81-6E784580BC39}" type="pres">
      <dgm:prSet presAssocID="{371CF03B-E551-904B-889F-966623786620}" presName="linNode" presStyleCnt="0"/>
      <dgm:spPr/>
    </dgm:pt>
    <dgm:pt modelId="{0C687C72-531A-A84E-9A4F-C2D8C6B3B8EB}" type="pres">
      <dgm:prSet presAssocID="{371CF03B-E551-904B-889F-966623786620}" presName="parentText" presStyleLbl="node1" presStyleIdx="5" presStyleCnt="16">
        <dgm:presLayoutVars>
          <dgm:chMax val="1"/>
          <dgm:bulletEnabled val="1"/>
        </dgm:presLayoutVars>
      </dgm:prSet>
      <dgm:spPr/>
    </dgm:pt>
    <dgm:pt modelId="{32F05A2D-8145-3943-AE96-74A896364820}" type="pres">
      <dgm:prSet presAssocID="{94B33C6C-57B3-0645-AEE0-FE95BBA837B2}" presName="sp" presStyleCnt="0"/>
      <dgm:spPr/>
    </dgm:pt>
    <dgm:pt modelId="{390160BC-E672-344F-834D-9A6E1EAB7073}" type="pres">
      <dgm:prSet presAssocID="{33321F55-9CBB-5843-A36E-E593033AE7AB}" presName="linNode" presStyleCnt="0"/>
      <dgm:spPr/>
    </dgm:pt>
    <dgm:pt modelId="{91520DF9-14A2-A649-9F79-959931371A77}" type="pres">
      <dgm:prSet presAssocID="{33321F55-9CBB-5843-A36E-E593033AE7AB}" presName="parentText" presStyleLbl="node1" presStyleIdx="6" presStyleCnt="16">
        <dgm:presLayoutVars>
          <dgm:chMax val="1"/>
          <dgm:bulletEnabled val="1"/>
        </dgm:presLayoutVars>
      </dgm:prSet>
      <dgm:spPr/>
    </dgm:pt>
    <dgm:pt modelId="{208BBC6F-5CD7-B947-8A65-E57DC519FAF4}" type="pres">
      <dgm:prSet presAssocID="{70867FBE-08ED-044E-8D7E-229790309597}" presName="sp" presStyleCnt="0"/>
      <dgm:spPr/>
    </dgm:pt>
    <dgm:pt modelId="{3C75809E-60AB-504F-8D51-0C29CF4F3750}" type="pres">
      <dgm:prSet presAssocID="{EA9AF6CD-5E83-8642-8A73-3659E60544E2}" presName="linNode" presStyleCnt="0"/>
      <dgm:spPr/>
    </dgm:pt>
    <dgm:pt modelId="{C10EB2B8-4FC7-4A4A-B508-142F28B607CB}" type="pres">
      <dgm:prSet presAssocID="{EA9AF6CD-5E83-8642-8A73-3659E60544E2}" presName="parentText" presStyleLbl="node1" presStyleIdx="7" presStyleCnt="16">
        <dgm:presLayoutVars>
          <dgm:chMax val="1"/>
          <dgm:bulletEnabled val="1"/>
        </dgm:presLayoutVars>
      </dgm:prSet>
      <dgm:spPr/>
    </dgm:pt>
    <dgm:pt modelId="{6EB19E57-C45F-054C-ABE4-AC880CAC10D0}" type="pres">
      <dgm:prSet presAssocID="{8AD178C6-E0DE-ED48-9C03-503630191D44}" presName="sp" presStyleCnt="0"/>
      <dgm:spPr/>
    </dgm:pt>
    <dgm:pt modelId="{2DD1E175-0A50-6E48-8265-C20C1EDBF49C}" type="pres">
      <dgm:prSet presAssocID="{FC30FCEC-2A7B-2C4F-8BBC-B292B82D17C9}" presName="linNode" presStyleCnt="0"/>
      <dgm:spPr/>
    </dgm:pt>
    <dgm:pt modelId="{F6BD56F3-1B58-DA4E-9670-C882FCE18F9F}" type="pres">
      <dgm:prSet presAssocID="{FC30FCEC-2A7B-2C4F-8BBC-B292B82D17C9}" presName="parentText" presStyleLbl="node1" presStyleIdx="8" presStyleCnt="16">
        <dgm:presLayoutVars>
          <dgm:chMax val="1"/>
          <dgm:bulletEnabled val="1"/>
        </dgm:presLayoutVars>
      </dgm:prSet>
      <dgm:spPr/>
    </dgm:pt>
    <dgm:pt modelId="{145B0D98-620F-3A4F-9BA4-73E0C4EA55C9}" type="pres">
      <dgm:prSet presAssocID="{4F4011D3-2B82-FC4A-98CF-DE0EA6B83819}" presName="sp" presStyleCnt="0"/>
      <dgm:spPr/>
    </dgm:pt>
    <dgm:pt modelId="{9B5203BF-325D-684D-BA38-46329B1F643F}" type="pres">
      <dgm:prSet presAssocID="{DDCFDC3D-0A5B-2D40-A4CD-FEB22B87487F}" presName="linNode" presStyleCnt="0"/>
      <dgm:spPr/>
    </dgm:pt>
    <dgm:pt modelId="{551D880D-AC92-3144-98F4-7BF151D15FAB}" type="pres">
      <dgm:prSet presAssocID="{DDCFDC3D-0A5B-2D40-A4CD-FEB22B87487F}" presName="parentText" presStyleLbl="node1" presStyleIdx="9" presStyleCnt="16">
        <dgm:presLayoutVars>
          <dgm:chMax val="1"/>
          <dgm:bulletEnabled val="1"/>
        </dgm:presLayoutVars>
      </dgm:prSet>
      <dgm:spPr/>
    </dgm:pt>
    <dgm:pt modelId="{4F91F7DE-24E8-BF44-9CE7-B46975E50611}" type="pres">
      <dgm:prSet presAssocID="{A238690C-0028-7743-A552-9079293AA4C2}" presName="sp" presStyleCnt="0"/>
      <dgm:spPr/>
    </dgm:pt>
    <dgm:pt modelId="{20B2E219-3E60-7C44-B942-AC836D0D207E}" type="pres">
      <dgm:prSet presAssocID="{B20F57FA-DFDF-B84F-8B5C-DBA427BBEDD7}" presName="linNode" presStyleCnt="0"/>
      <dgm:spPr/>
    </dgm:pt>
    <dgm:pt modelId="{5716291E-2ACB-274E-860F-F95C9CF96378}" type="pres">
      <dgm:prSet presAssocID="{B20F57FA-DFDF-B84F-8B5C-DBA427BBEDD7}" presName="parentText" presStyleLbl="node1" presStyleIdx="10" presStyleCnt="16">
        <dgm:presLayoutVars>
          <dgm:chMax val="1"/>
          <dgm:bulletEnabled val="1"/>
        </dgm:presLayoutVars>
      </dgm:prSet>
      <dgm:spPr/>
    </dgm:pt>
    <dgm:pt modelId="{F7847C29-9AAC-514B-A506-36C538731513}" type="pres">
      <dgm:prSet presAssocID="{5CE06D5D-BAE0-9749-81C7-C11BB4C272E5}" presName="sp" presStyleCnt="0"/>
      <dgm:spPr/>
    </dgm:pt>
    <dgm:pt modelId="{C2093EE7-5B52-CE44-AFA2-0A473A634FF0}" type="pres">
      <dgm:prSet presAssocID="{475FA4CC-0DC6-6744-8737-43A9BD1FE5F7}" presName="linNode" presStyleCnt="0"/>
      <dgm:spPr/>
    </dgm:pt>
    <dgm:pt modelId="{8E8D9F90-7678-874A-B339-50BF3E6165A2}" type="pres">
      <dgm:prSet presAssocID="{475FA4CC-0DC6-6744-8737-43A9BD1FE5F7}" presName="parentText" presStyleLbl="node1" presStyleIdx="11" presStyleCnt="16">
        <dgm:presLayoutVars>
          <dgm:chMax val="1"/>
          <dgm:bulletEnabled val="1"/>
        </dgm:presLayoutVars>
      </dgm:prSet>
      <dgm:spPr/>
    </dgm:pt>
    <dgm:pt modelId="{5839B168-F9F9-C74E-A0E1-66873AE683BA}" type="pres">
      <dgm:prSet presAssocID="{C6E00B29-BA40-C541-9668-31434AA83A96}" presName="sp" presStyleCnt="0"/>
      <dgm:spPr/>
    </dgm:pt>
    <dgm:pt modelId="{33AD5B95-E1DC-8A46-9199-2920FF03993A}" type="pres">
      <dgm:prSet presAssocID="{EB0D87EB-CAC8-B448-9BED-1AEF0D35A240}" presName="linNode" presStyleCnt="0"/>
      <dgm:spPr/>
    </dgm:pt>
    <dgm:pt modelId="{709E977E-9A83-CB4F-B89F-55C8F91CB2C1}" type="pres">
      <dgm:prSet presAssocID="{EB0D87EB-CAC8-B448-9BED-1AEF0D35A240}" presName="parentText" presStyleLbl="node1" presStyleIdx="12" presStyleCnt="16">
        <dgm:presLayoutVars>
          <dgm:chMax val="1"/>
          <dgm:bulletEnabled val="1"/>
        </dgm:presLayoutVars>
      </dgm:prSet>
      <dgm:spPr/>
    </dgm:pt>
    <dgm:pt modelId="{3E9315A5-1F3A-D44C-9EFE-53A77EC36001}" type="pres">
      <dgm:prSet presAssocID="{E1E0F7A1-C773-B44A-9DC1-4E0E0F7582D8}" presName="sp" presStyleCnt="0"/>
      <dgm:spPr/>
    </dgm:pt>
    <dgm:pt modelId="{B85A944E-4243-7C45-B918-1E007254AC24}" type="pres">
      <dgm:prSet presAssocID="{6B8ED4AE-3CA1-6E44-BA75-73CF0FC9A52C}" presName="linNode" presStyleCnt="0"/>
      <dgm:spPr/>
    </dgm:pt>
    <dgm:pt modelId="{0711968A-F46B-884E-9E0E-E491DDF3F497}" type="pres">
      <dgm:prSet presAssocID="{6B8ED4AE-3CA1-6E44-BA75-73CF0FC9A52C}" presName="parentText" presStyleLbl="node1" presStyleIdx="13" presStyleCnt="16">
        <dgm:presLayoutVars>
          <dgm:chMax val="1"/>
          <dgm:bulletEnabled val="1"/>
        </dgm:presLayoutVars>
      </dgm:prSet>
      <dgm:spPr/>
    </dgm:pt>
    <dgm:pt modelId="{3060E3FD-4C3C-4D4E-AE9C-11D2737F343A}" type="pres">
      <dgm:prSet presAssocID="{741A5485-502C-3648-9CE7-029D65EB8BB5}" presName="sp" presStyleCnt="0"/>
      <dgm:spPr/>
    </dgm:pt>
    <dgm:pt modelId="{2414B75A-5B69-A848-B44F-22E8D65F40DF}" type="pres">
      <dgm:prSet presAssocID="{D7AA332F-C37A-CF47-8ADA-4571E2A1E9C5}" presName="linNode" presStyleCnt="0"/>
      <dgm:spPr/>
    </dgm:pt>
    <dgm:pt modelId="{76CED0B7-AFDD-AE4C-BB3E-E2951FFF8EB6}" type="pres">
      <dgm:prSet presAssocID="{D7AA332F-C37A-CF47-8ADA-4571E2A1E9C5}" presName="parentText" presStyleLbl="node1" presStyleIdx="14" presStyleCnt="16">
        <dgm:presLayoutVars>
          <dgm:chMax val="1"/>
          <dgm:bulletEnabled val="1"/>
        </dgm:presLayoutVars>
      </dgm:prSet>
      <dgm:spPr/>
    </dgm:pt>
    <dgm:pt modelId="{72A58EB2-590B-A947-AFF8-27F5279E0AB8}" type="pres">
      <dgm:prSet presAssocID="{3D6E340C-5EE5-C44D-A7CB-2D212721D477}" presName="sp" presStyleCnt="0"/>
      <dgm:spPr/>
    </dgm:pt>
    <dgm:pt modelId="{0E6389B9-ABF0-1C49-BE6E-0C49D67F22CE}" type="pres">
      <dgm:prSet presAssocID="{D7337BB0-EB4D-2B45-ADD5-A856410D103D}" presName="linNode" presStyleCnt="0"/>
      <dgm:spPr/>
    </dgm:pt>
    <dgm:pt modelId="{E1C1BE19-6467-344F-BC76-E69B3A96EC1B}" type="pres">
      <dgm:prSet presAssocID="{D7337BB0-EB4D-2B45-ADD5-A856410D103D}" presName="parentText" presStyleLbl="node1" presStyleIdx="15" presStyleCnt="16">
        <dgm:presLayoutVars>
          <dgm:chMax val="1"/>
          <dgm:bulletEnabled val="1"/>
        </dgm:presLayoutVars>
      </dgm:prSet>
      <dgm:spPr/>
    </dgm:pt>
  </dgm:ptLst>
  <dgm:cxnLst>
    <dgm:cxn modelId="{0312EF0C-DB25-F94D-8920-A4130DDD16F4}" srcId="{9D7BF4E3-44E5-E449-A865-472683DA0EE0}" destId="{475FA4CC-0DC6-6744-8737-43A9BD1FE5F7}" srcOrd="11" destOrd="0" parTransId="{E6AE0F92-0D0C-A64C-8E90-F8308A343BCC}" sibTransId="{C6E00B29-BA40-C541-9668-31434AA83A96}"/>
    <dgm:cxn modelId="{BE904C12-A9B0-8144-A266-C639A8634235}" type="presOf" srcId="{D7AA332F-C37A-CF47-8ADA-4571E2A1E9C5}" destId="{76CED0B7-AFDD-AE4C-BB3E-E2951FFF8EB6}" srcOrd="0" destOrd="0" presId="urn:microsoft.com/office/officeart/2005/8/layout/vList5"/>
    <dgm:cxn modelId="{C85DFD12-6AA9-744F-9FAB-5050AF232E66}" srcId="{9D7BF4E3-44E5-E449-A865-472683DA0EE0}" destId="{6B8ED4AE-3CA1-6E44-BA75-73CF0FC9A52C}" srcOrd="13" destOrd="0" parTransId="{ECAEEF00-E378-684F-9006-7E48BB06B4D1}" sibTransId="{741A5485-502C-3648-9CE7-029D65EB8BB5}"/>
    <dgm:cxn modelId="{5AE2E815-8FC8-BB40-A2EB-60310ECC8EA9}" type="presOf" srcId="{8A4DA7FC-250E-B340-A0A3-287011464448}" destId="{836E3880-9B24-F94C-B1F3-1B82DF2C82F2}" srcOrd="0" destOrd="0" presId="urn:microsoft.com/office/officeart/2005/8/layout/vList5"/>
    <dgm:cxn modelId="{D3067C34-7F53-E344-84A9-6713BA6A687C}" srcId="{9D7BF4E3-44E5-E449-A865-472683DA0EE0}" destId="{EB0D87EB-CAC8-B448-9BED-1AEF0D35A240}" srcOrd="12" destOrd="0" parTransId="{8226A6D2-8A33-1145-A9C4-8EA96A54E63E}" sibTransId="{E1E0F7A1-C773-B44A-9DC1-4E0E0F7582D8}"/>
    <dgm:cxn modelId="{06B3013C-9C48-9F42-9EDC-F7DBCF0FBAD3}" type="presOf" srcId="{DDCFDC3D-0A5B-2D40-A4CD-FEB22B87487F}" destId="{551D880D-AC92-3144-98F4-7BF151D15FAB}" srcOrd="0" destOrd="0" presId="urn:microsoft.com/office/officeart/2005/8/layout/vList5"/>
    <dgm:cxn modelId="{1565C747-8A4B-0242-95B0-3AC592534390}" type="presOf" srcId="{6B8ED4AE-3CA1-6E44-BA75-73CF0FC9A52C}" destId="{0711968A-F46B-884E-9E0E-E491DDF3F497}" srcOrd="0" destOrd="0" presId="urn:microsoft.com/office/officeart/2005/8/layout/vList5"/>
    <dgm:cxn modelId="{56E7564B-F57C-AB4D-B4E7-EA7C67A61952}" srcId="{9D7BF4E3-44E5-E449-A865-472683DA0EE0}" destId="{DDCFDC3D-0A5B-2D40-A4CD-FEB22B87487F}" srcOrd="9" destOrd="0" parTransId="{3246CE40-CF15-8843-A357-59B9D9B47645}" sibTransId="{A238690C-0028-7743-A552-9079293AA4C2}"/>
    <dgm:cxn modelId="{B8319955-CE0D-3949-B23A-B98946A6D1A6}" srcId="{9D7BF4E3-44E5-E449-A865-472683DA0EE0}" destId="{DD65F751-F73D-C64D-A729-371BB8F0C131}" srcOrd="2" destOrd="0" parTransId="{B5D45752-8C98-AB44-9A86-6026566B9D54}" sibTransId="{345F5FBE-DAD0-5445-8039-ABF4E074ACF4}"/>
    <dgm:cxn modelId="{6B3CAB67-96C1-D442-BEA3-F8050D8DE1B3}" srcId="{9D7BF4E3-44E5-E449-A865-472683DA0EE0}" destId="{EA9AF6CD-5E83-8642-8A73-3659E60544E2}" srcOrd="7" destOrd="0" parTransId="{7CA9D467-4E3F-FD49-AFFA-BB4A641E4D9E}" sibTransId="{8AD178C6-E0DE-ED48-9C03-503630191D44}"/>
    <dgm:cxn modelId="{0B9B3B68-BDA6-3A40-9F29-7A010427A53F}" type="presOf" srcId="{371CF03B-E551-904B-889F-966623786620}" destId="{0C687C72-531A-A84E-9A4F-C2D8C6B3B8EB}" srcOrd="0" destOrd="0" presId="urn:microsoft.com/office/officeart/2005/8/layout/vList5"/>
    <dgm:cxn modelId="{9DEE606A-E901-B24F-B38C-CCD467A2DE18}" srcId="{9D7BF4E3-44E5-E449-A865-472683DA0EE0}" destId="{FC30FCEC-2A7B-2C4F-8BBC-B292B82D17C9}" srcOrd="8" destOrd="0" parTransId="{266891F3-50E5-914C-971C-010136DAF5EA}" sibTransId="{4F4011D3-2B82-FC4A-98CF-DE0EA6B83819}"/>
    <dgm:cxn modelId="{222CFE73-5D36-FE4C-8E9F-D82BC6AE88D7}" srcId="{9D7BF4E3-44E5-E449-A865-472683DA0EE0}" destId="{D7337BB0-EB4D-2B45-ADD5-A856410D103D}" srcOrd="15" destOrd="0" parTransId="{F63BDDD1-C836-D044-9B9B-54FD0CA10E6F}" sibTransId="{C8FC5E76-91FA-9141-B501-ECAF81A22132}"/>
    <dgm:cxn modelId="{6EE9FE76-6244-534B-BF21-A929A6DE1300}" srcId="{9D7BF4E3-44E5-E449-A865-472683DA0EE0}" destId="{64D262C7-FA67-CE4D-A2E3-76BF1F438679}" srcOrd="3" destOrd="0" parTransId="{B5127D35-2612-B04B-9596-02A82F61DE4F}" sibTransId="{56B71B8E-4F71-884C-82DF-F90FCBA212A4}"/>
    <dgm:cxn modelId="{4F0DD28D-E855-9047-8775-60FF70F99481}" type="presOf" srcId="{EB0D87EB-CAC8-B448-9BED-1AEF0D35A240}" destId="{709E977E-9A83-CB4F-B89F-55C8F91CB2C1}" srcOrd="0" destOrd="0" presId="urn:microsoft.com/office/officeart/2005/8/layout/vList5"/>
    <dgm:cxn modelId="{3596FE8D-5BBB-604E-8B2F-F4D249D48CE3}" srcId="{9D7BF4E3-44E5-E449-A865-472683DA0EE0}" destId="{33321F55-9CBB-5843-A36E-E593033AE7AB}" srcOrd="6" destOrd="0" parTransId="{9B250A9F-594A-F446-8C22-13E6128FE07A}" sibTransId="{70867FBE-08ED-044E-8D7E-229790309597}"/>
    <dgm:cxn modelId="{CE182F8E-4DB1-B042-A2AE-9340A6E7705E}" type="presOf" srcId="{FC30FCEC-2A7B-2C4F-8BBC-B292B82D17C9}" destId="{F6BD56F3-1B58-DA4E-9670-C882FCE18F9F}" srcOrd="0" destOrd="0" presId="urn:microsoft.com/office/officeart/2005/8/layout/vList5"/>
    <dgm:cxn modelId="{77314990-75DC-B74D-96E6-883655E7813A}" type="presOf" srcId="{33321F55-9CBB-5843-A36E-E593033AE7AB}" destId="{91520DF9-14A2-A649-9F79-959931371A77}" srcOrd="0" destOrd="0" presId="urn:microsoft.com/office/officeart/2005/8/layout/vList5"/>
    <dgm:cxn modelId="{1688459D-7B97-CB4F-9522-F198BA1DAD56}" srcId="{9D7BF4E3-44E5-E449-A865-472683DA0EE0}" destId="{502B96A2-C543-C446-9DCA-07BD26161DD5}" srcOrd="0" destOrd="0" parTransId="{2E91FD52-F038-8848-8B97-81DB0FAFFA2D}" sibTransId="{9B21BB2B-78BB-2D48-A9CB-AD512EE4D369}"/>
    <dgm:cxn modelId="{710EC79D-B1AF-DE43-9F27-BA9DC44FB164}" srcId="{9D7BF4E3-44E5-E449-A865-472683DA0EE0}" destId="{5FDA03D7-FA60-2A45-AFDA-3B919B1D120A}" srcOrd="4" destOrd="0" parTransId="{3C967AA0-BB7B-5C48-B40E-B7C0C5200CB6}" sibTransId="{A7285CE1-DB83-7944-B842-D516CB025727}"/>
    <dgm:cxn modelId="{54B5B9AE-C861-1F42-929A-1269C74E9C7E}" type="presOf" srcId="{DD65F751-F73D-C64D-A729-371BB8F0C131}" destId="{29A8A44F-CA35-0C43-93F6-7FB289B8445C}" srcOrd="0" destOrd="0" presId="urn:microsoft.com/office/officeart/2005/8/layout/vList5"/>
    <dgm:cxn modelId="{4D7697B6-02F7-7641-8BCE-93884E58F696}" type="presOf" srcId="{475FA4CC-0DC6-6744-8737-43A9BD1FE5F7}" destId="{8E8D9F90-7678-874A-B339-50BF3E6165A2}" srcOrd="0" destOrd="0" presId="urn:microsoft.com/office/officeart/2005/8/layout/vList5"/>
    <dgm:cxn modelId="{91340ABB-FD26-0844-8F70-63440E0747D9}" type="presOf" srcId="{D7337BB0-EB4D-2B45-ADD5-A856410D103D}" destId="{E1C1BE19-6467-344F-BC76-E69B3A96EC1B}" srcOrd="0" destOrd="0" presId="urn:microsoft.com/office/officeart/2005/8/layout/vList5"/>
    <dgm:cxn modelId="{A1EC50BC-C06A-264D-A2C2-387536AF536F}" type="presOf" srcId="{502B96A2-C543-C446-9DCA-07BD26161DD5}" destId="{91DE2541-BE07-5E44-BDE9-817EEF7BF1BB}" srcOrd="0" destOrd="0" presId="urn:microsoft.com/office/officeart/2005/8/layout/vList5"/>
    <dgm:cxn modelId="{5F6A6EBE-3470-9A45-97A2-35B19B47CC30}" srcId="{9D7BF4E3-44E5-E449-A865-472683DA0EE0}" destId="{371CF03B-E551-904B-889F-966623786620}" srcOrd="5" destOrd="0" parTransId="{706B341E-A1A9-7C4E-A076-60C27B3C37C0}" sibTransId="{94B33C6C-57B3-0645-AEE0-FE95BBA837B2}"/>
    <dgm:cxn modelId="{D31D09C4-5EE2-154E-980E-1CE59D2B855A}" srcId="{9D7BF4E3-44E5-E449-A865-472683DA0EE0}" destId="{8A4DA7FC-250E-B340-A0A3-287011464448}" srcOrd="1" destOrd="0" parTransId="{15864646-DCFF-9346-B12A-0CA0FD82DA86}" sibTransId="{DC6C7337-D018-3F4D-BFEE-4A5C3457A4C2}"/>
    <dgm:cxn modelId="{827CE3C6-ECB3-DF46-98F0-26FB585A6804}" type="presOf" srcId="{9D7BF4E3-44E5-E449-A865-472683DA0EE0}" destId="{90C5F04E-B52E-DF40-BF0E-E49F94DA6F11}" srcOrd="0" destOrd="0" presId="urn:microsoft.com/office/officeart/2005/8/layout/vList5"/>
    <dgm:cxn modelId="{67AC8FCC-1FEB-EE4C-8648-CE64C8A624FB}" type="presOf" srcId="{64D262C7-FA67-CE4D-A2E3-76BF1F438679}" destId="{E976DD4B-22F8-8744-8AE9-B0BC55A927C4}" srcOrd="0" destOrd="0" presId="urn:microsoft.com/office/officeart/2005/8/layout/vList5"/>
    <dgm:cxn modelId="{0BBFC7E0-7BCA-F445-881E-614F37DA3D06}" type="presOf" srcId="{EA9AF6CD-5E83-8642-8A73-3659E60544E2}" destId="{C10EB2B8-4FC7-4A4A-B508-142F28B607CB}" srcOrd="0" destOrd="0" presId="urn:microsoft.com/office/officeart/2005/8/layout/vList5"/>
    <dgm:cxn modelId="{67469DE8-C61D-8441-8474-777050960671}" srcId="{9D7BF4E3-44E5-E449-A865-472683DA0EE0}" destId="{B20F57FA-DFDF-B84F-8B5C-DBA427BBEDD7}" srcOrd="10" destOrd="0" parTransId="{C5D6207B-54C0-C947-9C31-F100E6807770}" sibTransId="{5CE06D5D-BAE0-9749-81C7-C11BB4C272E5}"/>
    <dgm:cxn modelId="{18919FF3-87F3-7845-95AD-0C0092AFCE5A}" type="presOf" srcId="{5FDA03D7-FA60-2A45-AFDA-3B919B1D120A}" destId="{A0FA810B-0941-E642-9134-C2C1C0E46C41}" srcOrd="0" destOrd="0" presId="urn:microsoft.com/office/officeart/2005/8/layout/vList5"/>
    <dgm:cxn modelId="{FE5983F4-E0A6-6C40-A427-AD8EB3CB8A9B}" type="presOf" srcId="{B20F57FA-DFDF-B84F-8B5C-DBA427BBEDD7}" destId="{5716291E-2ACB-274E-860F-F95C9CF96378}" srcOrd="0" destOrd="0" presId="urn:microsoft.com/office/officeart/2005/8/layout/vList5"/>
    <dgm:cxn modelId="{5AE282FC-E084-4749-A6E6-9EA2A4A9ADE4}" srcId="{9D7BF4E3-44E5-E449-A865-472683DA0EE0}" destId="{D7AA332F-C37A-CF47-8ADA-4571E2A1E9C5}" srcOrd="14" destOrd="0" parTransId="{1DFDC9F9-C0CA-F647-B5BA-C38673BB1351}" sibTransId="{3D6E340C-5EE5-C44D-A7CB-2D212721D477}"/>
    <dgm:cxn modelId="{60107CB5-AD92-7945-ABDA-B139FF38F996}" type="presParOf" srcId="{90C5F04E-B52E-DF40-BF0E-E49F94DA6F11}" destId="{3140D19D-D955-2042-B34B-42709EE6FFC7}" srcOrd="0" destOrd="0" presId="urn:microsoft.com/office/officeart/2005/8/layout/vList5"/>
    <dgm:cxn modelId="{7B09F747-C671-4246-ABDE-3F5F5F455A0E}" type="presParOf" srcId="{3140D19D-D955-2042-B34B-42709EE6FFC7}" destId="{91DE2541-BE07-5E44-BDE9-817EEF7BF1BB}" srcOrd="0" destOrd="0" presId="urn:microsoft.com/office/officeart/2005/8/layout/vList5"/>
    <dgm:cxn modelId="{0AED434C-30D6-4F45-B077-F757B1FDEA0D}" type="presParOf" srcId="{90C5F04E-B52E-DF40-BF0E-E49F94DA6F11}" destId="{13F0CA34-A5BF-8C43-A5F9-991800D3148A}" srcOrd="1" destOrd="0" presId="urn:microsoft.com/office/officeart/2005/8/layout/vList5"/>
    <dgm:cxn modelId="{E5FF6471-F75F-454F-9A0D-7FD4ECC436D3}" type="presParOf" srcId="{90C5F04E-B52E-DF40-BF0E-E49F94DA6F11}" destId="{B5C5C6EF-2D83-7B4A-A9ED-4A60B05627C0}" srcOrd="2" destOrd="0" presId="urn:microsoft.com/office/officeart/2005/8/layout/vList5"/>
    <dgm:cxn modelId="{D3FB867F-5105-DE49-BB1B-E6BE244E2ECB}" type="presParOf" srcId="{B5C5C6EF-2D83-7B4A-A9ED-4A60B05627C0}" destId="{836E3880-9B24-F94C-B1F3-1B82DF2C82F2}" srcOrd="0" destOrd="0" presId="urn:microsoft.com/office/officeart/2005/8/layout/vList5"/>
    <dgm:cxn modelId="{10C7D0B7-E07D-4A40-9DEE-940BB4125AE0}" type="presParOf" srcId="{90C5F04E-B52E-DF40-BF0E-E49F94DA6F11}" destId="{E998D43C-256E-0E4C-8977-3C7EC4B931AC}" srcOrd="3" destOrd="0" presId="urn:microsoft.com/office/officeart/2005/8/layout/vList5"/>
    <dgm:cxn modelId="{162E9328-8E00-AB4A-8BD7-B82296F004DF}" type="presParOf" srcId="{90C5F04E-B52E-DF40-BF0E-E49F94DA6F11}" destId="{2B3DDEB1-5174-464F-980B-EFAF0A3C40EB}" srcOrd="4" destOrd="0" presId="urn:microsoft.com/office/officeart/2005/8/layout/vList5"/>
    <dgm:cxn modelId="{0E39330F-1854-144C-A84D-9F4E52919FD0}" type="presParOf" srcId="{2B3DDEB1-5174-464F-980B-EFAF0A3C40EB}" destId="{29A8A44F-CA35-0C43-93F6-7FB289B8445C}" srcOrd="0" destOrd="0" presId="urn:microsoft.com/office/officeart/2005/8/layout/vList5"/>
    <dgm:cxn modelId="{6F331E50-5452-C849-8BD3-3162D0F14D77}" type="presParOf" srcId="{90C5F04E-B52E-DF40-BF0E-E49F94DA6F11}" destId="{916247D6-EE1C-D840-A0D4-FC64396D1A40}" srcOrd="5" destOrd="0" presId="urn:microsoft.com/office/officeart/2005/8/layout/vList5"/>
    <dgm:cxn modelId="{14BE8C9A-4F05-B54C-BD01-09B6246BE9A9}" type="presParOf" srcId="{90C5F04E-B52E-DF40-BF0E-E49F94DA6F11}" destId="{7FA0DDAF-03F5-1E48-AB33-5C15E6185BAC}" srcOrd="6" destOrd="0" presId="urn:microsoft.com/office/officeart/2005/8/layout/vList5"/>
    <dgm:cxn modelId="{45F43215-D61E-CE4B-BC90-08FED3B9F97B}" type="presParOf" srcId="{7FA0DDAF-03F5-1E48-AB33-5C15E6185BAC}" destId="{E976DD4B-22F8-8744-8AE9-B0BC55A927C4}" srcOrd="0" destOrd="0" presId="urn:microsoft.com/office/officeart/2005/8/layout/vList5"/>
    <dgm:cxn modelId="{D597BDEB-BE38-A646-892D-956E5F7D0E71}" type="presParOf" srcId="{90C5F04E-B52E-DF40-BF0E-E49F94DA6F11}" destId="{69E9A159-3A4B-9A4E-8E4B-2B45FE2DB7E7}" srcOrd="7" destOrd="0" presId="urn:microsoft.com/office/officeart/2005/8/layout/vList5"/>
    <dgm:cxn modelId="{1BD5C21E-ADA0-C045-B3EC-97C48E666AF2}" type="presParOf" srcId="{90C5F04E-B52E-DF40-BF0E-E49F94DA6F11}" destId="{78E3F164-AA27-F148-99FC-4E5FFBA8AB68}" srcOrd="8" destOrd="0" presId="urn:microsoft.com/office/officeart/2005/8/layout/vList5"/>
    <dgm:cxn modelId="{11368E08-1939-2B41-9819-9B54B28E24B0}" type="presParOf" srcId="{78E3F164-AA27-F148-99FC-4E5FFBA8AB68}" destId="{A0FA810B-0941-E642-9134-C2C1C0E46C41}" srcOrd="0" destOrd="0" presId="urn:microsoft.com/office/officeart/2005/8/layout/vList5"/>
    <dgm:cxn modelId="{7399B11F-CD4B-F641-9B28-767CDBEB3420}" type="presParOf" srcId="{90C5F04E-B52E-DF40-BF0E-E49F94DA6F11}" destId="{ED247430-0B30-1E4A-A8AF-3A5184678334}" srcOrd="9" destOrd="0" presId="urn:microsoft.com/office/officeart/2005/8/layout/vList5"/>
    <dgm:cxn modelId="{1140E372-4B65-2849-8FD6-2ACEB0967466}" type="presParOf" srcId="{90C5F04E-B52E-DF40-BF0E-E49F94DA6F11}" destId="{3D16C0E9-B29E-554F-8C81-6E784580BC39}" srcOrd="10" destOrd="0" presId="urn:microsoft.com/office/officeart/2005/8/layout/vList5"/>
    <dgm:cxn modelId="{5B64C239-E6A1-2D41-92B7-9FB39FFF74C7}" type="presParOf" srcId="{3D16C0E9-B29E-554F-8C81-6E784580BC39}" destId="{0C687C72-531A-A84E-9A4F-C2D8C6B3B8EB}" srcOrd="0" destOrd="0" presId="urn:microsoft.com/office/officeart/2005/8/layout/vList5"/>
    <dgm:cxn modelId="{23E0E61F-E04A-2542-BA57-0B71D478B0A2}" type="presParOf" srcId="{90C5F04E-B52E-DF40-BF0E-E49F94DA6F11}" destId="{32F05A2D-8145-3943-AE96-74A896364820}" srcOrd="11" destOrd="0" presId="urn:microsoft.com/office/officeart/2005/8/layout/vList5"/>
    <dgm:cxn modelId="{B6340B4B-BB9F-EF4C-959F-7ECA1D28FD9E}" type="presParOf" srcId="{90C5F04E-B52E-DF40-BF0E-E49F94DA6F11}" destId="{390160BC-E672-344F-834D-9A6E1EAB7073}" srcOrd="12" destOrd="0" presId="urn:microsoft.com/office/officeart/2005/8/layout/vList5"/>
    <dgm:cxn modelId="{8BF9750C-0E92-AE46-8343-DF477F7BB17F}" type="presParOf" srcId="{390160BC-E672-344F-834D-9A6E1EAB7073}" destId="{91520DF9-14A2-A649-9F79-959931371A77}" srcOrd="0" destOrd="0" presId="urn:microsoft.com/office/officeart/2005/8/layout/vList5"/>
    <dgm:cxn modelId="{7B3D8BF1-ED90-804D-B59C-82B789235066}" type="presParOf" srcId="{90C5F04E-B52E-DF40-BF0E-E49F94DA6F11}" destId="{208BBC6F-5CD7-B947-8A65-E57DC519FAF4}" srcOrd="13" destOrd="0" presId="urn:microsoft.com/office/officeart/2005/8/layout/vList5"/>
    <dgm:cxn modelId="{9B0067F7-DC62-0C49-9F18-AC7AEC9E9349}" type="presParOf" srcId="{90C5F04E-B52E-DF40-BF0E-E49F94DA6F11}" destId="{3C75809E-60AB-504F-8D51-0C29CF4F3750}" srcOrd="14" destOrd="0" presId="urn:microsoft.com/office/officeart/2005/8/layout/vList5"/>
    <dgm:cxn modelId="{6B01FC02-4BF0-2B4D-88A6-A9FBF610AC11}" type="presParOf" srcId="{3C75809E-60AB-504F-8D51-0C29CF4F3750}" destId="{C10EB2B8-4FC7-4A4A-B508-142F28B607CB}" srcOrd="0" destOrd="0" presId="urn:microsoft.com/office/officeart/2005/8/layout/vList5"/>
    <dgm:cxn modelId="{1712D277-FAEB-C041-8192-EE1F3E69D6B9}" type="presParOf" srcId="{90C5F04E-B52E-DF40-BF0E-E49F94DA6F11}" destId="{6EB19E57-C45F-054C-ABE4-AC880CAC10D0}" srcOrd="15" destOrd="0" presId="urn:microsoft.com/office/officeart/2005/8/layout/vList5"/>
    <dgm:cxn modelId="{7F51E9EF-7893-8540-BE82-624C0B96DF3A}" type="presParOf" srcId="{90C5F04E-B52E-DF40-BF0E-E49F94DA6F11}" destId="{2DD1E175-0A50-6E48-8265-C20C1EDBF49C}" srcOrd="16" destOrd="0" presId="urn:microsoft.com/office/officeart/2005/8/layout/vList5"/>
    <dgm:cxn modelId="{83CEFC83-9B0E-8843-AB18-9FCC745C973E}" type="presParOf" srcId="{2DD1E175-0A50-6E48-8265-C20C1EDBF49C}" destId="{F6BD56F3-1B58-DA4E-9670-C882FCE18F9F}" srcOrd="0" destOrd="0" presId="urn:microsoft.com/office/officeart/2005/8/layout/vList5"/>
    <dgm:cxn modelId="{AB6CC54F-04E6-844D-ADA9-C96EA9900383}" type="presParOf" srcId="{90C5F04E-B52E-DF40-BF0E-E49F94DA6F11}" destId="{145B0D98-620F-3A4F-9BA4-73E0C4EA55C9}" srcOrd="17" destOrd="0" presId="urn:microsoft.com/office/officeart/2005/8/layout/vList5"/>
    <dgm:cxn modelId="{A379A052-B202-1C46-A2CA-62B56957C943}" type="presParOf" srcId="{90C5F04E-B52E-DF40-BF0E-E49F94DA6F11}" destId="{9B5203BF-325D-684D-BA38-46329B1F643F}" srcOrd="18" destOrd="0" presId="urn:microsoft.com/office/officeart/2005/8/layout/vList5"/>
    <dgm:cxn modelId="{7E5C8ACF-8AB9-6B4F-B381-6B58CC9519F6}" type="presParOf" srcId="{9B5203BF-325D-684D-BA38-46329B1F643F}" destId="{551D880D-AC92-3144-98F4-7BF151D15FAB}" srcOrd="0" destOrd="0" presId="urn:microsoft.com/office/officeart/2005/8/layout/vList5"/>
    <dgm:cxn modelId="{6BFD1E4E-0C8A-FD46-879C-AE3C8B35A4CB}" type="presParOf" srcId="{90C5F04E-B52E-DF40-BF0E-E49F94DA6F11}" destId="{4F91F7DE-24E8-BF44-9CE7-B46975E50611}" srcOrd="19" destOrd="0" presId="urn:microsoft.com/office/officeart/2005/8/layout/vList5"/>
    <dgm:cxn modelId="{B517CF4D-3DBA-F747-86D3-3C901AA41C8A}" type="presParOf" srcId="{90C5F04E-B52E-DF40-BF0E-E49F94DA6F11}" destId="{20B2E219-3E60-7C44-B942-AC836D0D207E}" srcOrd="20" destOrd="0" presId="urn:microsoft.com/office/officeart/2005/8/layout/vList5"/>
    <dgm:cxn modelId="{77F70603-5772-ED42-8B6F-D849E39B2BE6}" type="presParOf" srcId="{20B2E219-3E60-7C44-B942-AC836D0D207E}" destId="{5716291E-2ACB-274E-860F-F95C9CF96378}" srcOrd="0" destOrd="0" presId="urn:microsoft.com/office/officeart/2005/8/layout/vList5"/>
    <dgm:cxn modelId="{3FDB08F9-8C1D-504E-89B2-9BF9966468B9}" type="presParOf" srcId="{90C5F04E-B52E-DF40-BF0E-E49F94DA6F11}" destId="{F7847C29-9AAC-514B-A506-36C538731513}" srcOrd="21" destOrd="0" presId="urn:microsoft.com/office/officeart/2005/8/layout/vList5"/>
    <dgm:cxn modelId="{9F71EEA0-22BB-6145-B8AE-DCA9710B1856}" type="presParOf" srcId="{90C5F04E-B52E-DF40-BF0E-E49F94DA6F11}" destId="{C2093EE7-5B52-CE44-AFA2-0A473A634FF0}" srcOrd="22" destOrd="0" presId="urn:microsoft.com/office/officeart/2005/8/layout/vList5"/>
    <dgm:cxn modelId="{748A6D9C-4F62-3342-BB77-EBB8366D0C55}" type="presParOf" srcId="{C2093EE7-5B52-CE44-AFA2-0A473A634FF0}" destId="{8E8D9F90-7678-874A-B339-50BF3E6165A2}" srcOrd="0" destOrd="0" presId="urn:microsoft.com/office/officeart/2005/8/layout/vList5"/>
    <dgm:cxn modelId="{D68A82F6-FD31-4943-A884-C7FD222F31A1}" type="presParOf" srcId="{90C5F04E-B52E-DF40-BF0E-E49F94DA6F11}" destId="{5839B168-F9F9-C74E-A0E1-66873AE683BA}" srcOrd="23" destOrd="0" presId="urn:microsoft.com/office/officeart/2005/8/layout/vList5"/>
    <dgm:cxn modelId="{93856933-2E29-5541-B837-92E4FF2B7E76}" type="presParOf" srcId="{90C5F04E-B52E-DF40-BF0E-E49F94DA6F11}" destId="{33AD5B95-E1DC-8A46-9199-2920FF03993A}" srcOrd="24" destOrd="0" presId="urn:microsoft.com/office/officeart/2005/8/layout/vList5"/>
    <dgm:cxn modelId="{B036A98B-0800-F946-81A1-5ACCCF72CE7E}" type="presParOf" srcId="{33AD5B95-E1DC-8A46-9199-2920FF03993A}" destId="{709E977E-9A83-CB4F-B89F-55C8F91CB2C1}" srcOrd="0" destOrd="0" presId="urn:microsoft.com/office/officeart/2005/8/layout/vList5"/>
    <dgm:cxn modelId="{3BD9CBD3-6A2D-C54F-A9E1-A7BFCFAA03FF}" type="presParOf" srcId="{90C5F04E-B52E-DF40-BF0E-E49F94DA6F11}" destId="{3E9315A5-1F3A-D44C-9EFE-53A77EC36001}" srcOrd="25" destOrd="0" presId="urn:microsoft.com/office/officeart/2005/8/layout/vList5"/>
    <dgm:cxn modelId="{55E0729F-C131-E54D-8D42-A94EE13275F5}" type="presParOf" srcId="{90C5F04E-B52E-DF40-BF0E-E49F94DA6F11}" destId="{B85A944E-4243-7C45-B918-1E007254AC24}" srcOrd="26" destOrd="0" presId="urn:microsoft.com/office/officeart/2005/8/layout/vList5"/>
    <dgm:cxn modelId="{044ABDF4-347B-3F4A-A02F-6E49B2EA569A}" type="presParOf" srcId="{B85A944E-4243-7C45-B918-1E007254AC24}" destId="{0711968A-F46B-884E-9E0E-E491DDF3F497}" srcOrd="0" destOrd="0" presId="urn:microsoft.com/office/officeart/2005/8/layout/vList5"/>
    <dgm:cxn modelId="{049ED792-E94D-6848-A99C-C0C52E7C0E4D}" type="presParOf" srcId="{90C5F04E-B52E-DF40-BF0E-E49F94DA6F11}" destId="{3060E3FD-4C3C-4D4E-AE9C-11D2737F343A}" srcOrd="27" destOrd="0" presId="urn:microsoft.com/office/officeart/2005/8/layout/vList5"/>
    <dgm:cxn modelId="{BA94DCDD-4113-6B47-BED7-564D1BB6D2CB}" type="presParOf" srcId="{90C5F04E-B52E-DF40-BF0E-E49F94DA6F11}" destId="{2414B75A-5B69-A848-B44F-22E8D65F40DF}" srcOrd="28" destOrd="0" presId="urn:microsoft.com/office/officeart/2005/8/layout/vList5"/>
    <dgm:cxn modelId="{DCD53F7F-744A-6C48-B76A-A8E2F71F7828}" type="presParOf" srcId="{2414B75A-5B69-A848-B44F-22E8D65F40DF}" destId="{76CED0B7-AFDD-AE4C-BB3E-E2951FFF8EB6}" srcOrd="0" destOrd="0" presId="urn:microsoft.com/office/officeart/2005/8/layout/vList5"/>
    <dgm:cxn modelId="{CF5D4057-A2D6-E24C-B57D-3AED73163FE3}" type="presParOf" srcId="{90C5F04E-B52E-DF40-BF0E-E49F94DA6F11}" destId="{72A58EB2-590B-A947-AFF8-27F5279E0AB8}" srcOrd="29" destOrd="0" presId="urn:microsoft.com/office/officeart/2005/8/layout/vList5"/>
    <dgm:cxn modelId="{62B3E3E0-5EA6-EE4A-B6F4-9FA4831433AF}" type="presParOf" srcId="{90C5F04E-B52E-DF40-BF0E-E49F94DA6F11}" destId="{0E6389B9-ABF0-1C49-BE6E-0C49D67F22CE}" srcOrd="30" destOrd="0" presId="urn:microsoft.com/office/officeart/2005/8/layout/vList5"/>
    <dgm:cxn modelId="{2DF82E2B-5A64-2946-B32A-2F724862AC59}" type="presParOf" srcId="{0E6389B9-ABF0-1C49-BE6E-0C49D67F22CE}" destId="{E1C1BE19-6467-344F-BC76-E69B3A96EC1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EAC79D-C815-B44A-A653-EDFABB2390B7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34A532B4-3A3B-A448-A3B5-BFFA34930517}">
      <dgm:prSet phldrT="[Text]"/>
      <dgm:spPr/>
      <dgm:t>
        <a:bodyPr/>
        <a:lstStyle/>
        <a:p>
          <a:r>
            <a:rPr lang="en-GB" dirty="0"/>
            <a:t>Operative Ultrasonography</a:t>
          </a:r>
        </a:p>
      </dgm:t>
    </dgm:pt>
    <dgm:pt modelId="{534AF30A-E648-E843-9308-C166F9A5F5DE}" type="parTrans" cxnId="{A75B52D5-3096-204C-BA28-771C5C585305}">
      <dgm:prSet/>
      <dgm:spPr/>
      <dgm:t>
        <a:bodyPr/>
        <a:lstStyle/>
        <a:p>
          <a:endParaRPr lang="en-GB"/>
        </a:p>
      </dgm:t>
    </dgm:pt>
    <dgm:pt modelId="{F1C7F66C-57AF-9447-AD40-392C7471B530}" type="sibTrans" cxnId="{A75B52D5-3096-204C-BA28-771C5C585305}">
      <dgm:prSet/>
      <dgm:spPr/>
      <dgm:t>
        <a:bodyPr/>
        <a:lstStyle/>
        <a:p>
          <a:endParaRPr lang="en-GB"/>
        </a:p>
      </dgm:t>
    </dgm:pt>
    <dgm:pt modelId="{A32C5DB1-DEF5-0442-B262-3E6169DCB736}">
      <dgm:prSet phldrT="[Text]"/>
      <dgm:spPr/>
      <dgm:t>
        <a:bodyPr/>
        <a:lstStyle/>
        <a:p>
          <a:r>
            <a:rPr lang="en-GB" dirty="0"/>
            <a:t>Cardio-vascular Ultrasound</a:t>
          </a:r>
        </a:p>
      </dgm:t>
    </dgm:pt>
    <dgm:pt modelId="{A6C87029-5D26-8C46-BBA5-6D09E845D36C}" type="parTrans" cxnId="{43EB559A-1183-0E4A-8406-77FEC2ACF796}">
      <dgm:prSet/>
      <dgm:spPr/>
      <dgm:t>
        <a:bodyPr/>
        <a:lstStyle/>
        <a:p>
          <a:endParaRPr lang="en-GB"/>
        </a:p>
      </dgm:t>
    </dgm:pt>
    <dgm:pt modelId="{FE57B8E4-7390-0C43-BBEA-989E6209B2F0}" type="sibTrans" cxnId="{43EB559A-1183-0E4A-8406-77FEC2ACF796}">
      <dgm:prSet/>
      <dgm:spPr/>
      <dgm:t>
        <a:bodyPr/>
        <a:lstStyle/>
        <a:p>
          <a:endParaRPr lang="en-GB"/>
        </a:p>
      </dgm:t>
    </dgm:pt>
    <dgm:pt modelId="{33A36C5C-4BFD-4745-8F8E-D6376A2EF1B6}">
      <dgm:prSet/>
      <dgm:spPr/>
      <dgm:t>
        <a:bodyPr/>
        <a:lstStyle/>
        <a:p>
          <a:r>
            <a:rPr lang="en-GB" dirty="0"/>
            <a:t>Journal for Vascular Ultrasound</a:t>
          </a:r>
        </a:p>
      </dgm:t>
    </dgm:pt>
    <dgm:pt modelId="{8D4F00FB-AEBC-CB4A-99B3-BA85DA8ED891}" type="parTrans" cxnId="{7D329D7B-29D3-C747-9226-8725CB906DC8}">
      <dgm:prSet/>
      <dgm:spPr/>
    </dgm:pt>
    <dgm:pt modelId="{CE71ED07-B86A-1349-8828-97F96D25D985}" type="sibTrans" cxnId="{7D329D7B-29D3-C747-9226-8725CB906DC8}">
      <dgm:prSet/>
      <dgm:spPr/>
    </dgm:pt>
    <dgm:pt modelId="{47608696-6F89-CC4C-B3CA-BA5DE5C6D02F}">
      <dgm:prSet/>
      <dgm:spPr/>
      <dgm:t>
        <a:bodyPr/>
        <a:lstStyle/>
        <a:p>
          <a:r>
            <a:rPr lang="en-GB" dirty="0"/>
            <a:t>Endoscopic Ultrasound</a:t>
          </a:r>
        </a:p>
      </dgm:t>
    </dgm:pt>
    <dgm:pt modelId="{00D50CB8-DEDA-9F48-8DC4-21707B6C2E2F}" type="parTrans" cxnId="{83E0E38E-8FCF-3A4B-8E96-13BEF0F14EA8}">
      <dgm:prSet/>
      <dgm:spPr/>
    </dgm:pt>
    <dgm:pt modelId="{60BC5280-9E34-6244-A718-7F47274D1363}" type="sibTrans" cxnId="{83E0E38E-8FCF-3A4B-8E96-13BEF0F14EA8}">
      <dgm:prSet/>
      <dgm:spPr/>
    </dgm:pt>
    <dgm:pt modelId="{6C3003FE-AA48-4740-8728-A0F5B80271C5}" type="pres">
      <dgm:prSet presAssocID="{9FEAC79D-C815-B44A-A653-EDFABB2390B7}" presName="linearFlow" presStyleCnt="0">
        <dgm:presLayoutVars>
          <dgm:dir/>
          <dgm:resizeHandles val="exact"/>
        </dgm:presLayoutVars>
      </dgm:prSet>
      <dgm:spPr/>
    </dgm:pt>
    <dgm:pt modelId="{A25A99B4-4B4D-1444-8C0A-4120DBDE840C}" type="pres">
      <dgm:prSet presAssocID="{34A532B4-3A3B-A448-A3B5-BFFA34930517}" presName="composite" presStyleCnt="0"/>
      <dgm:spPr/>
    </dgm:pt>
    <dgm:pt modelId="{F79C810D-87B6-8D44-8EE9-004AB3D0A03C}" type="pres">
      <dgm:prSet presAssocID="{34A532B4-3A3B-A448-A3B5-BFFA34930517}" presName="imgShp" presStyleLbl="fgImgPlace1" presStyleIdx="0" presStyleCnt="4"/>
      <dgm:spPr/>
    </dgm:pt>
    <dgm:pt modelId="{22FD41A7-E2A6-E04A-A4D8-00F8E994A3AE}" type="pres">
      <dgm:prSet presAssocID="{34A532B4-3A3B-A448-A3B5-BFFA34930517}" presName="txShp" presStyleLbl="node1" presStyleIdx="0" presStyleCnt="4">
        <dgm:presLayoutVars>
          <dgm:bulletEnabled val="1"/>
        </dgm:presLayoutVars>
      </dgm:prSet>
      <dgm:spPr/>
    </dgm:pt>
    <dgm:pt modelId="{3EFDCBEB-F09C-5549-B931-FA9FA3019E8C}" type="pres">
      <dgm:prSet presAssocID="{F1C7F66C-57AF-9447-AD40-392C7471B530}" presName="spacing" presStyleCnt="0"/>
      <dgm:spPr/>
    </dgm:pt>
    <dgm:pt modelId="{5240BD40-6FB4-6C4F-AD71-E686C8106A92}" type="pres">
      <dgm:prSet presAssocID="{A32C5DB1-DEF5-0442-B262-3E6169DCB736}" presName="composite" presStyleCnt="0"/>
      <dgm:spPr/>
    </dgm:pt>
    <dgm:pt modelId="{0A22A3E5-FE5D-7B4D-904C-F3A09D32BFBF}" type="pres">
      <dgm:prSet presAssocID="{A32C5DB1-DEF5-0442-B262-3E6169DCB736}" presName="imgShp" presStyleLbl="fgImgPlace1" presStyleIdx="1" presStyleCnt="4"/>
      <dgm:spPr/>
    </dgm:pt>
    <dgm:pt modelId="{E31B5EAA-5393-774F-BF0A-BCB9A8DCCE22}" type="pres">
      <dgm:prSet presAssocID="{A32C5DB1-DEF5-0442-B262-3E6169DCB736}" presName="txShp" presStyleLbl="node1" presStyleIdx="1" presStyleCnt="4">
        <dgm:presLayoutVars>
          <dgm:bulletEnabled val="1"/>
        </dgm:presLayoutVars>
      </dgm:prSet>
      <dgm:spPr/>
    </dgm:pt>
    <dgm:pt modelId="{2FBD05ED-55D1-D84B-919B-121FC4B1B583}" type="pres">
      <dgm:prSet presAssocID="{FE57B8E4-7390-0C43-BBEA-989E6209B2F0}" presName="spacing" presStyleCnt="0"/>
      <dgm:spPr/>
    </dgm:pt>
    <dgm:pt modelId="{D2DB1FC9-A0B8-1048-8E16-5880A0762299}" type="pres">
      <dgm:prSet presAssocID="{33A36C5C-4BFD-4745-8F8E-D6376A2EF1B6}" presName="composite" presStyleCnt="0"/>
      <dgm:spPr/>
    </dgm:pt>
    <dgm:pt modelId="{BA37ACD3-0A59-EF4C-AB47-BB021637079E}" type="pres">
      <dgm:prSet presAssocID="{33A36C5C-4BFD-4745-8F8E-D6376A2EF1B6}" presName="imgShp" presStyleLbl="fgImgPlace1" presStyleIdx="2" presStyleCnt="4"/>
      <dgm:spPr/>
    </dgm:pt>
    <dgm:pt modelId="{87976851-EF92-C746-B3CE-344EF4D26F4E}" type="pres">
      <dgm:prSet presAssocID="{33A36C5C-4BFD-4745-8F8E-D6376A2EF1B6}" presName="txShp" presStyleLbl="node1" presStyleIdx="2" presStyleCnt="4">
        <dgm:presLayoutVars>
          <dgm:bulletEnabled val="1"/>
        </dgm:presLayoutVars>
      </dgm:prSet>
      <dgm:spPr/>
    </dgm:pt>
    <dgm:pt modelId="{ACF13C56-2E60-6249-AEEF-E45DED59467C}" type="pres">
      <dgm:prSet presAssocID="{CE71ED07-B86A-1349-8828-97F96D25D985}" presName="spacing" presStyleCnt="0"/>
      <dgm:spPr/>
    </dgm:pt>
    <dgm:pt modelId="{21C42632-2281-2044-893F-6491C12CF486}" type="pres">
      <dgm:prSet presAssocID="{47608696-6F89-CC4C-B3CA-BA5DE5C6D02F}" presName="composite" presStyleCnt="0"/>
      <dgm:spPr/>
    </dgm:pt>
    <dgm:pt modelId="{59588EF4-D5DA-1D41-A896-54BD86670743}" type="pres">
      <dgm:prSet presAssocID="{47608696-6F89-CC4C-B3CA-BA5DE5C6D02F}" presName="imgShp" presStyleLbl="fgImgPlace1" presStyleIdx="3" presStyleCnt="4"/>
      <dgm:spPr/>
    </dgm:pt>
    <dgm:pt modelId="{9BFC9F9B-E1BB-114C-8A29-BA4DE34F86EA}" type="pres">
      <dgm:prSet presAssocID="{47608696-6F89-CC4C-B3CA-BA5DE5C6D02F}" presName="txShp" presStyleLbl="node1" presStyleIdx="3" presStyleCnt="4">
        <dgm:presLayoutVars>
          <dgm:bulletEnabled val="1"/>
        </dgm:presLayoutVars>
      </dgm:prSet>
      <dgm:spPr/>
    </dgm:pt>
  </dgm:ptLst>
  <dgm:cxnLst>
    <dgm:cxn modelId="{2FE80C65-4C30-1F48-BE94-2443F89209D4}" type="presOf" srcId="{47608696-6F89-CC4C-B3CA-BA5DE5C6D02F}" destId="{9BFC9F9B-E1BB-114C-8A29-BA4DE34F86EA}" srcOrd="0" destOrd="0" presId="urn:microsoft.com/office/officeart/2005/8/layout/vList3"/>
    <dgm:cxn modelId="{DE0DD265-7291-1441-A22A-41F76F605CAF}" type="presOf" srcId="{33A36C5C-4BFD-4745-8F8E-D6376A2EF1B6}" destId="{87976851-EF92-C746-B3CE-344EF4D26F4E}" srcOrd="0" destOrd="0" presId="urn:microsoft.com/office/officeart/2005/8/layout/vList3"/>
    <dgm:cxn modelId="{7D329D7B-29D3-C747-9226-8725CB906DC8}" srcId="{9FEAC79D-C815-B44A-A653-EDFABB2390B7}" destId="{33A36C5C-4BFD-4745-8F8E-D6376A2EF1B6}" srcOrd="2" destOrd="0" parTransId="{8D4F00FB-AEBC-CB4A-99B3-BA85DA8ED891}" sibTransId="{CE71ED07-B86A-1349-8828-97F96D25D985}"/>
    <dgm:cxn modelId="{C265B67E-559D-EE4C-9F0C-8355DF801192}" type="presOf" srcId="{A32C5DB1-DEF5-0442-B262-3E6169DCB736}" destId="{E31B5EAA-5393-774F-BF0A-BCB9A8DCCE22}" srcOrd="0" destOrd="0" presId="urn:microsoft.com/office/officeart/2005/8/layout/vList3"/>
    <dgm:cxn modelId="{83E0E38E-8FCF-3A4B-8E96-13BEF0F14EA8}" srcId="{9FEAC79D-C815-B44A-A653-EDFABB2390B7}" destId="{47608696-6F89-CC4C-B3CA-BA5DE5C6D02F}" srcOrd="3" destOrd="0" parTransId="{00D50CB8-DEDA-9F48-8DC4-21707B6C2E2F}" sibTransId="{60BC5280-9E34-6244-A718-7F47274D1363}"/>
    <dgm:cxn modelId="{62B4BE95-A2BA-3D43-93D6-F581F3889051}" type="presOf" srcId="{9FEAC79D-C815-B44A-A653-EDFABB2390B7}" destId="{6C3003FE-AA48-4740-8728-A0F5B80271C5}" srcOrd="0" destOrd="0" presId="urn:microsoft.com/office/officeart/2005/8/layout/vList3"/>
    <dgm:cxn modelId="{43EB559A-1183-0E4A-8406-77FEC2ACF796}" srcId="{9FEAC79D-C815-B44A-A653-EDFABB2390B7}" destId="{A32C5DB1-DEF5-0442-B262-3E6169DCB736}" srcOrd="1" destOrd="0" parTransId="{A6C87029-5D26-8C46-BBA5-6D09E845D36C}" sibTransId="{FE57B8E4-7390-0C43-BBEA-989E6209B2F0}"/>
    <dgm:cxn modelId="{E907D6AE-4E56-434F-AAF0-AE5E14C7896F}" type="presOf" srcId="{34A532B4-3A3B-A448-A3B5-BFFA34930517}" destId="{22FD41A7-E2A6-E04A-A4D8-00F8E994A3AE}" srcOrd="0" destOrd="0" presId="urn:microsoft.com/office/officeart/2005/8/layout/vList3"/>
    <dgm:cxn modelId="{A75B52D5-3096-204C-BA28-771C5C585305}" srcId="{9FEAC79D-C815-B44A-A653-EDFABB2390B7}" destId="{34A532B4-3A3B-A448-A3B5-BFFA34930517}" srcOrd="0" destOrd="0" parTransId="{534AF30A-E648-E843-9308-C166F9A5F5DE}" sibTransId="{F1C7F66C-57AF-9447-AD40-392C7471B530}"/>
    <dgm:cxn modelId="{2E4B74CE-7469-544A-A2B1-076E1EB795C7}" type="presParOf" srcId="{6C3003FE-AA48-4740-8728-A0F5B80271C5}" destId="{A25A99B4-4B4D-1444-8C0A-4120DBDE840C}" srcOrd="0" destOrd="0" presId="urn:microsoft.com/office/officeart/2005/8/layout/vList3"/>
    <dgm:cxn modelId="{BA695A49-3038-7B48-884E-9BF7369D0E76}" type="presParOf" srcId="{A25A99B4-4B4D-1444-8C0A-4120DBDE840C}" destId="{F79C810D-87B6-8D44-8EE9-004AB3D0A03C}" srcOrd="0" destOrd="0" presId="urn:microsoft.com/office/officeart/2005/8/layout/vList3"/>
    <dgm:cxn modelId="{09FA9FD4-020A-2149-8260-8C130A4C9660}" type="presParOf" srcId="{A25A99B4-4B4D-1444-8C0A-4120DBDE840C}" destId="{22FD41A7-E2A6-E04A-A4D8-00F8E994A3AE}" srcOrd="1" destOrd="0" presId="urn:microsoft.com/office/officeart/2005/8/layout/vList3"/>
    <dgm:cxn modelId="{0A78CF0D-B9F8-9E41-BE43-2DC8733B5A86}" type="presParOf" srcId="{6C3003FE-AA48-4740-8728-A0F5B80271C5}" destId="{3EFDCBEB-F09C-5549-B931-FA9FA3019E8C}" srcOrd="1" destOrd="0" presId="urn:microsoft.com/office/officeart/2005/8/layout/vList3"/>
    <dgm:cxn modelId="{C950D95C-9A5F-A54C-9024-A2EA4AC8B386}" type="presParOf" srcId="{6C3003FE-AA48-4740-8728-A0F5B80271C5}" destId="{5240BD40-6FB4-6C4F-AD71-E686C8106A92}" srcOrd="2" destOrd="0" presId="urn:microsoft.com/office/officeart/2005/8/layout/vList3"/>
    <dgm:cxn modelId="{46A6A12D-60E7-4342-BC42-14BE14DE5954}" type="presParOf" srcId="{5240BD40-6FB4-6C4F-AD71-E686C8106A92}" destId="{0A22A3E5-FE5D-7B4D-904C-F3A09D32BFBF}" srcOrd="0" destOrd="0" presId="urn:microsoft.com/office/officeart/2005/8/layout/vList3"/>
    <dgm:cxn modelId="{77221B4A-EF15-8147-A035-CAABAE26AD3E}" type="presParOf" srcId="{5240BD40-6FB4-6C4F-AD71-E686C8106A92}" destId="{E31B5EAA-5393-774F-BF0A-BCB9A8DCCE22}" srcOrd="1" destOrd="0" presId="urn:microsoft.com/office/officeart/2005/8/layout/vList3"/>
    <dgm:cxn modelId="{11DB69A0-80C8-CE4C-95BF-553EBCB69400}" type="presParOf" srcId="{6C3003FE-AA48-4740-8728-A0F5B80271C5}" destId="{2FBD05ED-55D1-D84B-919B-121FC4B1B583}" srcOrd="3" destOrd="0" presId="urn:microsoft.com/office/officeart/2005/8/layout/vList3"/>
    <dgm:cxn modelId="{19C4BB6E-11EC-E643-A8C3-4B07B8EBA4E6}" type="presParOf" srcId="{6C3003FE-AA48-4740-8728-A0F5B80271C5}" destId="{D2DB1FC9-A0B8-1048-8E16-5880A0762299}" srcOrd="4" destOrd="0" presId="urn:microsoft.com/office/officeart/2005/8/layout/vList3"/>
    <dgm:cxn modelId="{5AC3838B-0208-1A4A-91B2-220A982B8DEC}" type="presParOf" srcId="{D2DB1FC9-A0B8-1048-8E16-5880A0762299}" destId="{BA37ACD3-0A59-EF4C-AB47-BB021637079E}" srcOrd="0" destOrd="0" presId="urn:microsoft.com/office/officeart/2005/8/layout/vList3"/>
    <dgm:cxn modelId="{FD4F064A-CD4D-C341-AEDF-A1527F7E683D}" type="presParOf" srcId="{D2DB1FC9-A0B8-1048-8E16-5880A0762299}" destId="{87976851-EF92-C746-B3CE-344EF4D26F4E}" srcOrd="1" destOrd="0" presId="urn:microsoft.com/office/officeart/2005/8/layout/vList3"/>
    <dgm:cxn modelId="{2B0ED329-5335-C445-ACA3-E4ED5CCADD75}" type="presParOf" srcId="{6C3003FE-AA48-4740-8728-A0F5B80271C5}" destId="{ACF13C56-2E60-6249-AEEF-E45DED59467C}" srcOrd="5" destOrd="0" presId="urn:microsoft.com/office/officeart/2005/8/layout/vList3"/>
    <dgm:cxn modelId="{13A5D8B7-D0B6-1842-A0BA-BEBC92D5DD02}" type="presParOf" srcId="{6C3003FE-AA48-4740-8728-A0F5B80271C5}" destId="{21C42632-2281-2044-893F-6491C12CF486}" srcOrd="6" destOrd="0" presId="urn:microsoft.com/office/officeart/2005/8/layout/vList3"/>
    <dgm:cxn modelId="{F1E2024A-E7B9-7746-A4AF-D0CA9B1744F9}" type="presParOf" srcId="{21C42632-2281-2044-893F-6491C12CF486}" destId="{59588EF4-D5DA-1D41-A896-54BD86670743}" srcOrd="0" destOrd="0" presId="urn:microsoft.com/office/officeart/2005/8/layout/vList3"/>
    <dgm:cxn modelId="{3B5B62C5-683F-1A46-AAFE-8361C7730D3E}" type="presParOf" srcId="{21C42632-2281-2044-893F-6491C12CF486}" destId="{9BFC9F9B-E1BB-114C-8A29-BA4DE34F86E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F579D1-1644-3446-BC0B-25D6C52E637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DEFCDDB-049E-0C49-AC5F-AA89DC55F9F9}">
      <dgm:prSet phldrT="[Text]"/>
      <dgm:spPr/>
      <dgm:t>
        <a:bodyPr/>
        <a:lstStyle/>
        <a:p>
          <a:r>
            <a:rPr lang="en-GB" dirty="0"/>
            <a:t>YouTube Channels, Blogs/Vlogs</a:t>
          </a:r>
        </a:p>
      </dgm:t>
    </dgm:pt>
    <dgm:pt modelId="{306E10E1-5E67-6446-92B5-3EABF7A673E7}" type="parTrans" cxnId="{836F99C0-775A-504F-9601-90A8B55F0576}">
      <dgm:prSet/>
      <dgm:spPr/>
      <dgm:t>
        <a:bodyPr/>
        <a:lstStyle/>
        <a:p>
          <a:endParaRPr lang="en-GB"/>
        </a:p>
      </dgm:t>
    </dgm:pt>
    <dgm:pt modelId="{4A593B9C-E03F-EE42-95DA-CB6FC53FB43B}" type="sibTrans" cxnId="{836F99C0-775A-504F-9601-90A8B55F0576}">
      <dgm:prSet/>
      <dgm:spPr/>
      <dgm:t>
        <a:bodyPr/>
        <a:lstStyle/>
        <a:p>
          <a:endParaRPr lang="en-GB"/>
        </a:p>
      </dgm:t>
    </dgm:pt>
    <dgm:pt modelId="{4693EBD1-BC35-3F44-A469-B4D74FC50A92}" type="pres">
      <dgm:prSet presAssocID="{C6F579D1-1644-3446-BC0B-25D6C52E6375}" presName="linear" presStyleCnt="0">
        <dgm:presLayoutVars>
          <dgm:dir/>
          <dgm:animLvl val="lvl"/>
          <dgm:resizeHandles val="exact"/>
        </dgm:presLayoutVars>
      </dgm:prSet>
      <dgm:spPr/>
    </dgm:pt>
    <dgm:pt modelId="{A08289CA-8A39-3745-924B-116C8A47FEC0}" type="pres">
      <dgm:prSet presAssocID="{3DEFCDDB-049E-0C49-AC5F-AA89DC55F9F9}" presName="parentLin" presStyleCnt="0"/>
      <dgm:spPr/>
    </dgm:pt>
    <dgm:pt modelId="{E16BFD37-663A-CE45-B182-587A30D7A29B}" type="pres">
      <dgm:prSet presAssocID="{3DEFCDDB-049E-0C49-AC5F-AA89DC55F9F9}" presName="parentLeftMargin" presStyleLbl="node1" presStyleIdx="0" presStyleCnt="1"/>
      <dgm:spPr/>
    </dgm:pt>
    <dgm:pt modelId="{7AEDC9AD-4E86-8F40-928E-DD734A6F84C6}" type="pres">
      <dgm:prSet presAssocID="{3DEFCDDB-049E-0C49-AC5F-AA89DC55F9F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5C816CD-D95A-8249-AD57-4BFF0DD4F22D}" type="pres">
      <dgm:prSet presAssocID="{3DEFCDDB-049E-0C49-AC5F-AA89DC55F9F9}" presName="negativeSpace" presStyleCnt="0"/>
      <dgm:spPr/>
    </dgm:pt>
    <dgm:pt modelId="{F2F7B66D-FD11-E349-91EF-43B1715CF2CD}" type="pres">
      <dgm:prSet presAssocID="{3DEFCDDB-049E-0C49-AC5F-AA89DC55F9F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F726D934-CCDB-7143-98FC-AF023448EDFC}" type="presOf" srcId="{C6F579D1-1644-3446-BC0B-25D6C52E6375}" destId="{4693EBD1-BC35-3F44-A469-B4D74FC50A92}" srcOrd="0" destOrd="0" presId="urn:microsoft.com/office/officeart/2005/8/layout/list1"/>
    <dgm:cxn modelId="{42E6C7A2-36DE-FA42-B50A-8A500149AF8C}" type="presOf" srcId="{3DEFCDDB-049E-0C49-AC5F-AA89DC55F9F9}" destId="{E16BFD37-663A-CE45-B182-587A30D7A29B}" srcOrd="0" destOrd="0" presId="urn:microsoft.com/office/officeart/2005/8/layout/list1"/>
    <dgm:cxn modelId="{836F99C0-775A-504F-9601-90A8B55F0576}" srcId="{C6F579D1-1644-3446-BC0B-25D6C52E6375}" destId="{3DEFCDDB-049E-0C49-AC5F-AA89DC55F9F9}" srcOrd="0" destOrd="0" parTransId="{306E10E1-5E67-6446-92B5-3EABF7A673E7}" sibTransId="{4A593B9C-E03F-EE42-95DA-CB6FC53FB43B}"/>
    <dgm:cxn modelId="{6354B2D3-4430-E649-A883-862A9E3FDBED}" type="presOf" srcId="{3DEFCDDB-049E-0C49-AC5F-AA89DC55F9F9}" destId="{7AEDC9AD-4E86-8F40-928E-DD734A6F84C6}" srcOrd="1" destOrd="0" presId="urn:microsoft.com/office/officeart/2005/8/layout/list1"/>
    <dgm:cxn modelId="{42216C42-D960-9A48-83A2-65EA29D58864}" type="presParOf" srcId="{4693EBD1-BC35-3F44-A469-B4D74FC50A92}" destId="{A08289CA-8A39-3745-924B-116C8A47FEC0}" srcOrd="0" destOrd="0" presId="urn:microsoft.com/office/officeart/2005/8/layout/list1"/>
    <dgm:cxn modelId="{1D9FAB09-C625-574B-B36E-54DD14510B9C}" type="presParOf" srcId="{A08289CA-8A39-3745-924B-116C8A47FEC0}" destId="{E16BFD37-663A-CE45-B182-587A30D7A29B}" srcOrd="0" destOrd="0" presId="urn:microsoft.com/office/officeart/2005/8/layout/list1"/>
    <dgm:cxn modelId="{0365500F-8DFE-8A49-8CA3-BC5700D9B609}" type="presParOf" srcId="{A08289CA-8A39-3745-924B-116C8A47FEC0}" destId="{7AEDC9AD-4E86-8F40-928E-DD734A6F84C6}" srcOrd="1" destOrd="0" presId="urn:microsoft.com/office/officeart/2005/8/layout/list1"/>
    <dgm:cxn modelId="{33036166-2D76-2E48-8E45-175B0092F9AE}" type="presParOf" srcId="{4693EBD1-BC35-3F44-A469-B4D74FC50A92}" destId="{25C816CD-D95A-8249-AD57-4BFF0DD4F22D}" srcOrd="1" destOrd="0" presId="urn:microsoft.com/office/officeart/2005/8/layout/list1"/>
    <dgm:cxn modelId="{51B1A5EF-CD52-084B-9DC8-C95B94598EA0}" type="presParOf" srcId="{4693EBD1-BC35-3F44-A469-B4D74FC50A92}" destId="{F2F7B66D-FD11-E349-91EF-43B1715CF2C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E2541-BE07-5E44-BDE9-817EEF7BF1BB}">
      <dsp:nvSpPr>
        <dsp:cNvPr id="0" name=""/>
        <dsp:cNvSpPr/>
      </dsp:nvSpPr>
      <dsp:spPr>
        <a:xfrm>
          <a:off x="3527552" y="331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Ultrasound in Medicine and Biology</a:t>
          </a:r>
        </a:p>
      </dsp:txBody>
      <dsp:txXfrm>
        <a:off x="3540232" y="13011"/>
        <a:ext cx="3943136" cy="234381"/>
      </dsp:txXfrm>
    </dsp:sp>
    <dsp:sp modelId="{836E3880-9B24-F94C-B1F3-1B82DF2C82F2}">
      <dsp:nvSpPr>
        <dsp:cNvPr id="0" name=""/>
        <dsp:cNvSpPr/>
      </dsp:nvSpPr>
      <dsp:spPr>
        <a:xfrm>
          <a:off x="3527552" y="273060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810143"/>
                <a:satOff val="-55"/>
                <a:lumOff val="1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"/>
                <a:satOff val="-55"/>
                <a:lumOff val="1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"/>
                <a:satOff val="-55"/>
                <a:lumOff val="1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Journal of Ultrasound in Medicine</a:t>
          </a:r>
        </a:p>
      </dsp:txBody>
      <dsp:txXfrm>
        <a:off x="3540232" y="285740"/>
        <a:ext cx="3943136" cy="234381"/>
      </dsp:txXfrm>
    </dsp:sp>
    <dsp:sp modelId="{29A8A44F-CA35-0C43-93F6-7FB289B8445C}">
      <dsp:nvSpPr>
        <dsp:cNvPr id="0" name=""/>
        <dsp:cNvSpPr/>
      </dsp:nvSpPr>
      <dsp:spPr>
        <a:xfrm>
          <a:off x="3527552" y="545789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1620287"/>
                <a:satOff val="-110"/>
                <a:lumOff val="2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20287"/>
                <a:satOff val="-110"/>
                <a:lumOff val="2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20287"/>
                <a:satOff val="-110"/>
                <a:lumOff val="2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International J of US in Medicine and Biology</a:t>
          </a:r>
          <a:endParaRPr lang="en-GB" sz="1300" kern="1200" dirty="0"/>
        </a:p>
      </dsp:txBody>
      <dsp:txXfrm>
        <a:off x="3540232" y="558469"/>
        <a:ext cx="3943136" cy="234381"/>
      </dsp:txXfrm>
    </dsp:sp>
    <dsp:sp modelId="{E976DD4B-22F8-8744-8AE9-B0BC55A927C4}">
      <dsp:nvSpPr>
        <dsp:cNvPr id="0" name=""/>
        <dsp:cNvSpPr/>
      </dsp:nvSpPr>
      <dsp:spPr>
        <a:xfrm>
          <a:off x="3527552" y="818518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2430430"/>
                <a:satOff val="-165"/>
                <a:lumOff val="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30430"/>
                <a:satOff val="-165"/>
                <a:lumOff val="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30430"/>
                <a:satOff val="-165"/>
                <a:lumOff val="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Ultrasound</a:t>
          </a:r>
        </a:p>
      </dsp:txBody>
      <dsp:txXfrm>
        <a:off x="3540232" y="831198"/>
        <a:ext cx="3943136" cy="234381"/>
      </dsp:txXfrm>
    </dsp:sp>
    <dsp:sp modelId="{A0FA810B-0941-E642-9134-C2C1C0E46C41}">
      <dsp:nvSpPr>
        <dsp:cNvPr id="0" name=""/>
        <dsp:cNvSpPr/>
      </dsp:nvSpPr>
      <dsp:spPr>
        <a:xfrm>
          <a:off x="3527552" y="1091247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3240573"/>
                <a:satOff val="-220"/>
                <a:lumOff val="5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40573"/>
                <a:satOff val="-220"/>
                <a:lumOff val="5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40573"/>
                <a:satOff val="-220"/>
                <a:lumOff val="5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Journal of Diagnostic Medical Sonography</a:t>
          </a:r>
        </a:p>
      </dsp:txBody>
      <dsp:txXfrm>
        <a:off x="3540232" y="1103927"/>
        <a:ext cx="3943136" cy="234381"/>
      </dsp:txXfrm>
    </dsp:sp>
    <dsp:sp modelId="{0C687C72-531A-A84E-9A4F-C2D8C6B3B8EB}">
      <dsp:nvSpPr>
        <dsp:cNvPr id="0" name=""/>
        <dsp:cNvSpPr/>
      </dsp:nvSpPr>
      <dsp:spPr>
        <a:xfrm>
          <a:off x="3527552" y="1363976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The Journal of Ultrasound in Clinical Medicine</a:t>
          </a:r>
        </a:p>
      </dsp:txBody>
      <dsp:txXfrm>
        <a:off x="3540232" y="1376656"/>
        <a:ext cx="3943136" cy="234381"/>
      </dsp:txXfrm>
    </dsp:sp>
    <dsp:sp modelId="{91520DF9-14A2-A649-9F79-959931371A77}">
      <dsp:nvSpPr>
        <dsp:cNvPr id="0" name=""/>
        <dsp:cNvSpPr/>
      </dsp:nvSpPr>
      <dsp:spPr>
        <a:xfrm>
          <a:off x="3527552" y="1636704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4860860"/>
                <a:satOff val="-330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60860"/>
                <a:satOff val="-330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60860"/>
                <a:satOff val="-330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Journal of Ultrasonography</a:t>
          </a:r>
          <a:endParaRPr lang="en-GB" sz="1300" kern="1200" dirty="0"/>
        </a:p>
      </dsp:txBody>
      <dsp:txXfrm>
        <a:off x="3540232" y="1649384"/>
        <a:ext cx="3943136" cy="234381"/>
      </dsp:txXfrm>
    </dsp:sp>
    <dsp:sp modelId="{C10EB2B8-4FC7-4A4A-B508-142F28B607CB}">
      <dsp:nvSpPr>
        <dsp:cNvPr id="0" name=""/>
        <dsp:cNvSpPr/>
      </dsp:nvSpPr>
      <dsp:spPr>
        <a:xfrm>
          <a:off x="3527552" y="1909433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5671003"/>
                <a:satOff val="-385"/>
                <a:lumOff val="9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71003"/>
                <a:satOff val="-385"/>
                <a:lumOff val="9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71003"/>
                <a:satOff val="-385"/>
                <a:lumOff val="9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Ultrasonography</a:t>
          </a:r>
        </a:p>
      </dsp:txBody>
      <dsp:txXfrm>
        <a:off x="3540232" y="1922113"/>
        <a:ext cx="3943136" cy="234381"/>
      </dsp:txXfrm>
    </dsp:sp>
    <dsp:sp modelId="{F6BD56F3-1B58-DA4E-9670-C882FCE18F9F}">
      <dsp:nvSpPr>
        <dsp:cNvPr id="0" name=""/>
        <dsp:cNvSpPr/>
      </dsp:nvSpPr>
      <dsp:spPr>
        <a:xfrm>
          <a:off x="3527552" y="2182162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6481147"/>
                <a:satOff val="-441"/>
                <a:lumOff val="10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481147"/>
                <a:satOff val="-441"/>
                <a:lumOff val="10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481147"/>
                <a:satOff val="-441"/>
                <a:lumOff val="10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Ultrasound in Obstetrics and Gynaecology</a:t>
          </a:r>
        </a:p>
      </dsp:txBody>
      <dsp:txXfrm>
        <a:off x="3540232" y="2194842"/>
        <a:ext cx="3943136" cy="234381"/>
      </dsp:txXfrm>
    </dsp:sp>
    <dsp:sp modelId="{551D880D-AC92-3144-98F4-7BF151D15FAB}">
      <dsp:nvSpPr>
        <dsp:cNvPr id="0" name=""/>
        <dsp:cNvSpPr/>
      </dsp:nvSpPr>
      <dsp:spPr>
        <a:xfrm>
          <a:off x="3527552" y="2454891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7291290"/>
                <a:satOff val="-496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291290"/>
                <a:satOff val="-496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291290"/>
                <a:satOff val="-496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Point of care Ultrasound</a:t>
          </a:r>
        </a:p>
      </dsp:txBody>
      <dsp:txXfrm>
        <a:off x="3540232" y="2467571"/>
        <a:ext cx="3943136" cy="234381"/>
      </dsp:txXfrm>
    </dsp:sp>
    <dsp:sp modelId="{5716291E-2ACB-274E-860F-F95C9CF96378}">
      <dsp:nvSpPr>
        <dsp:cNvPr id="0" name=""/>
        <dsp:cNvSpPr/>
      </dsp:nvSpPr>
      <dsp:spPr>
        <a:xfrm>
          <a:off x="3527552" y="2727620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Ultrasound in Medicine and Biology</a:t>
          </a:r>
        </a:p>
      </dsp:txBody>
      <dsp:txXfrm>
        <a:off x="3540232" y="2740300"/>
        <a:ext cx="3943136" cy="234381"/>
      </dsp:txXfrm>
    </dsp:sp>
    <dsp:sp modelId="{8E8D9F90-7678-874A-B339-50BF3E6165A2}">
      <dsp:nvSpPr>
        <dsp:cNvPr id="0" name=""/>
        <dsp:cNvSpPr/>
      </dsp:nvSpPr>
      <dsp:spPr>
        <a:xfrm>
          <a:off x="3527552" y="3000349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8911577"/>
                <a:satOff val="-606"/>
                <a:lumOff val="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911577"/>
                <a:satOff val="-606"/>
                <a:lumOff val="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911577"/>
                <a:satOff val="-606"/>
                <a:lumOff val="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Ultrasound International Open</a:t>
          </a:r>
        </a:p>
      </dsp:txBody>
      <dsp:txXfrm>
        <a:off x="3540232" y="3013029"/>
        <a:ext cx="3943136" cy="234381"/>
      </dsp:txXfrm>
    </dsp:sp>
    <dsp:sp modelId="{709E977E-9A83-CB4F-B89F-55C8F91CB2C1}">
      <dsp:nvSpPr>
        <dsp:cNvPr id="0" name=""/>
        <dsp:cNvSpPr/>
      </dsp:nvSpPr>
      <dsp:spPr>
        <a:xfrm>
          <a:off x="3527552" y="3273077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9721720"/>
                <a:satOff val="-661"/>
                <a:lumOff val="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721720"/>
                <a:satOff val="-661"/>
                <a:lumOff val="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721720"/>
                <a:satOff val="-661"/>
                <a:lumOff val="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Journal of Clinical Ultrasound</a:t>
          </a:r>
        </a:p>
      </dsp:txBody>
      <dsp:txXfrm>
        <a:off x="3540232" y="3285757"/>
        <a:ext cx="3943136" cy="234381"/>
      </dsp:txXfrm>
    </dsp:sp>
    <dsp:sp modelId="{0711968A-F46B-884E-9E0E-E491DDF3F497}">
      <dsp:nvSpPr>
        <dsp:cNvPr id="0" name=""/>
        <dsp:cNvSpPr/>
      </dsp:nvSpPr>
      <dsp:spPr>
        <a:xfrm>
          <a:off x="3527552" y="3545806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10531863"/>
                <a:satOff val="-716"/>
                <a:lumOff val="17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531863"/>
                <a:satOff val="-716"/>
                <a:lumOff val="17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531863"/>
                <a:satOff val="-716"/>
                <a:lumOff val="17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/>
            <a:t>POCUS Journal</a:t>
          </a:r>
        </a:p>
      </dsp:txBody>
      <dsp:txXfrm>
        <a:off x="3540232" y="3558486"/>
        <a:ext cx="3943136" cy="234381"/>
      </dsp:txXfrm>
    </dsp:sp>
    <dsp:sp modelId="{76CED0B7-AFDD-AE4C-BB3E-E2951FFF8EB6}">
      <dsp:nvSpPr>
        <dsp:cNvPr id="0" name=""/>
        <dsp:cNvSpPr/>
      </dsp:nvSpPr>
      <dsp:spPr>
        <a:xfrm>
          <a:off x="3527552" y="3818535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11342007"/>
                <a:satOff val="-771"/>
                <a:lumOff val="18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342007"/>
                <a:satOff val="-771"/>
                <a:lumOff val="18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342007"/>
                <a:satOff val="-771"/>
                <a:lumOff val="18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The Ultrasound Journal</a:t>
          </a:r>
        </a:p>
      </dsp:txBody>
      <dsp:txXfrm>
        <a:off x="3540232" y="3831215"/>
        <a:ext cx="3943136" cy="234381"/>
      </dsp:txXfrm>
    </dsp:sp>
    <dsp:sp modelId="{E1C1BE19-6467-344F-BC76-E69B3A96EC1B}">
      <dsp:nvSpPr>
        <dsp:cNvPr id="0" name=""/>
        <dsp:cNvSpPr/>
      </dsp:nvSpPr>
      <dsp:spPr>
        <a:xfrm>
          <a:off x="3527552" y="4091264"/>
          <a:ext cx="3968496" cy="259741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Ultrasound  sections in “mainstream” journals</a:t>
          </a:r>
        </a:p>
      </dsp:txBody>
      <dsp:txXfrm>
        <a:off x="3540232" y="4103944"/>
        <a:ext cx="3943136" cy="234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D41A7-E2A6-E04A-A4D8-00F8E994A3AE}">
      <dsp:nvSpPr>
        <dsp:cNvPr id="0" name=""/>
        <dsp:cNvSpPr/>
      </dsp:nvSpPr>
      <dsp:spPr>
        <a:xfrm rot="10800000">
          <a:off x="1983253" y="3129"/>
          <a:ext cx="6992874" cy="8875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Operative Ultrasonography</a:t>
          </a:r>
        </a:p>
      </dsp:txBody>
      <dsp:txXfrm rot="10800000">
        <a:off x="2205143" y="3129"/>
        <a:ext cx="6770984" cy="887561"/>
      </dsp:txXfrm>
    </dsp:sp>
    <dsp:sp modelId="{F79C810D-87B6-8D44-8EE9-004AB3D0A03C}">
      <dsp:nvSpPr>
        <dsp:cNvPr id="0" name=""/>
        <dsp:cNvSpPr/>
      </dsp:nvSpPr>
      <dsp:spPr>
        <a:xfrm>
          <a:off x="1539472" y="3129"/>
          <a:ext cx="887561" cy="88756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B5EAA-5393-774F-BF0A-BCB9A8DCCE22}">
      <dsp:nvSpPr>
        <dsp:cNvPr id="0" name=""/>
        <dsp:cNvSpPr/>
      </dsp:nvSpPr>
      <dsp:spPr>
        <a:xfrm rot="10800000">
          <a:off x="1983253" y="1155635"/>
          <a:ext cx="6992874" cy="8875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Cardio-vascular Ultrasound</a:t>
          </a:r>
        </a:p>
      </dsp:txBody>
      <dsp:txXfrm rot="10800000">
        <a:off x="2205143" y="1155635"/>
        <a:ext cx="6770984" cy="887561"/>
      </dsp:txXfrm>
    </dsp:sp>
    <dsp:sp modelId="{0A22A3E5-FE5D-7B4D-904C-F3A09D32BFBF}">
      <dsp:nvSpPr>
        <dsp:cNvPr id="0" name=""/>
        <dsp:cNvSpPr/>
      </dsp:nvSpPr>
      <dsp:spPr>
        <a:xfrm>
          <a:off x="1539472" y="1155635"/>
          <a:ext cx="887561" cy="88756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76851-EF92-C746-B3CE-344EF4D26F4E}">
      <dsp:nvSpPr>
        <dsp:cNvPr id="0" name=""/>
        <dsp:cNvSpPr/>
      </dsp:nvSpPr>
      <dsp:spPr>
        <a:xfrm rot="10800000">
          <a:off x="1983253" y="2308140"/>
          <a:ext cx="6992874" cy="8875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Journal for Vascular Ultrasound</a:t>
          </a:r>
        </a:p>
      </dsp:txBody>
      <dsp:txXfrm rot="10800000">
        <a:off x="2205143" y="2308140"/>
        <a:ext cx="6770984" cy="887561"/>
      </dsp:txXfrm>
    </dsp:sp>
    <dsp:sp modelId="{BA37ACD3-0A59-EF4C-AB47-BB021637079E}">
      <dsp:nvSpPr>
        <dsp:cNvPr id="0" name=""/>
        <dsp:cNvSpPr/>
      </dsp:nvSpPr>
      <dsp:spPr>
        <a:xfrm>
          <a:off x="1539472" y="2308140"/>
          <a:ext cx="887561" cy="88756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C9F9B-E1BB-114C-8A29-BA4DE34F86EA}">
      <dsp:nvSpPr>
        <dsp:cNvPr id="0" name=""/>
        <dsp:cNvSpPr/>
      </dsp:nvSpPr>
      <dsp:spPr>
        <a:xfrm rot="10800000">
          <a:off x="1983253" y="3460646"/>
          <a:ext cx="6992874" cy="8875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Endoscopic Ultrasound</a:t>
          </a:r>
        </a:p>
      </dsp:txBody>
      <dsp:txXfrm rot="10800000">
        <a:off x="2205143" y="3460646"/>
        <a:ext cx="6770984" cy="887561"/>
      </dsp:txXfrm>
    </dsp:sp>
    <dsp:sp modelId="{59588EF4-D5DA-1D41-A896-54BD86670743}">
      <dsp:nvSpPr>
        <dsp:cNvPr id="0" name=""/>
        <dsp:cNvSpPr/>
      </dsp:nvSpPr>
      <dsp:spPr>
        <a:xfrm>
          <a:off x="1539472" y="3460646"/>
          <a:ext cx="887561" cy="88756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7B66D-FD11-E349-91EF-43B1715CF2CD}">
      <dsp:nvSpPr>
        <dsp:cNvPr id="0" name=""/>
        <dsp:cNvSpPr/>
      </dsp:nvSpPr>
      <dsp:spPr>
        <a:xfrm>
          <a:off x="0" y="1977309"/>
          <a:ext cx="105156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DC9AD-4E86-8F40-928E-DD734A6F84C6}">
      <dsp:nvSpPr>
        <dsp:cNvPr id="0" name=""/>
        <dsp:cNvSpPr/>
      </dsp:nvSpPr>
      <dsp:spPr>
        <a:xfrm>
          <a:off x="525780" y="1416429"/>
          <a:ext cx="7360920" cy="1121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/>
            <a:t>YouTube Channels, Blogs/Vlogs</a:t>
          </a:r>
        </a:p>
      </dsp:txBody>
      <dsp:txXfrm>
        <a:off x="580540" y="1471189"/>
        <a:ext cx="7251400" cy="1012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A3C2B-6A78-374B-BECD-80FD26B96F15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8895C-50A0-5844-80D7-B67764979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7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uslondon.co.uk/faq/abdominal-ultrasound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8895C-50A0-5844-80D7-B67764979E3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83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Donald used </a:t>
            </a:r>
            <a:r>
              <a:rPr lang="en-US" dirty="0">
                <a:hlinkClick r:id="rId3"/>
              </a:rPr>
              <a:t>ultrasound to detect abdominal</a:t>
            </a:r>
            <a:r>
              <a:rPr lang="en-US" dirty="0"/>
              <a:t> </a:t>
            </a:r>
            <a:r>
              <a:rPr lang="en-US" dirty="0" err="1"/>
              <a:t>tumours</a:t>
            </a:r>
            <a:r>
              <a:rPr lang="en-US" dirty="0"/>
              <a:t> and cysts and later was able to detect a twin pregnancy. Ian Donald-  "father" of </a:t>
            </a:r>
            <a:r>
              <a:rPr lang="en-US" b="1" dirty="0"/>
              <a:t>OB-GYN</a:t>
            </a:r>
            <a:r>
              <a:rPr lang="en-US" dirty="0"/>
              <a:t> ultrasound.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8895C-50A0-5844-80D7-B67764979E3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71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5326-A872-3F1C-AF91-B02252B1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05912-D0FF-4B87-C4D4-4C7F25CEE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8AE8C-93EC-47C3-8B6B-4186A7151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E8129-646A-203B-99FC-4DC3F0B87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04212-8AB5-D838-CB6A-B40EBFA2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04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E0B1-D8B9-3924-B559-23029C11D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776EE-4735-B352-D16E-1FC30462F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C5E8B-86F4-DDEB-4EFB-F04965D53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D4B2C-EC1F-5B59-F636-38F20533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1C471-3161-4E12-CA8D-20AE045B2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84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BA0A20-6D5E-3B99-ED7B-683CF5CC5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C7B7E-1A79-4158-2101-BEC1DA569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EFA1B-A0CC-EEE3-FD1D-DF09EF7D2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80D33-31E4-2429-FD1E-19DC06436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CD388-4D37-09F3-05D1-B6811964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987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711D-C2AC-B42E-4C06-8F6EC42C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7CDA-37F9-89F8-DFFE-A2332DDA9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72119-FCC9-0DDB-C52F-DB7DFEDF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2FEC8-AC0B-51C0-112D-919D68B0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12C35-9435-5A52-A9E5-1748E727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888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F8E2A-A7BA-DB70-18EA-C9652860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4E810-6390-FB04-C932-EFFB576C6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23E5B-5C80-7CC8-ACF5-CEAE8A56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032EF-4CCA-720D-B02B-26166C91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E011D-A51B-A47A-5C30-F75544AF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61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7998-3A73-CD5B-94EF-3C4CB648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91DAE-78AC-2D05-CFA7-0BC32E66D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D168F-3DDF-BDC7-6ADC-BCF78881B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C9515-63BD-8017-DCC6-5035DC882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FD576-28DA-71E1-DD64-1A153436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B100C-4A8B-5B92-C904-3DF2D19F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31C01-935D-DECE-F04D-09ACE2C5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8753F-F3A3-241A-F6C2-97562B976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924EF-57C9-AE0F-DE99-5152383A5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24960-FAE9-91CA-6FE3-2C3383CD1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0A6AE2-F529-2AE2-9FBB-FF27F270E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EA4167-80B3-630F-8FD7-BD27BDF9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67CD22-333D-3297-7E0E-191014733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6CDDEB-C96B-38EE-35D5-2E2813962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16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5400A-AA6C-B3AE-37DA-D13BFD53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C17548-B98F-7BC9-CD74-860645B8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6AE08-CAA5-B6EE-5B7F-C2BB16E8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18EF5-0473-9971-80D0-B1B0B9BA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235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B0E590-5BAC-34D5-76DE-8B4731C8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EE0FF-90B8-087D-21B6-E1322444E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DAB29-FB57-5616-9875-6ACCCBA2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92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CF48-14D5-44EB-1A2F-728D93EF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10BF1-EAAC-4F4E-ECE2-33CFB20F7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61EA1-D924-009A-F240-5AC116B1E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205A8-9050-DC1A-33B8-3DB6207B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9DF4A-529E-CA0F-4C6A-3712EA2D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69E93-1087-AB7B-9065-4D1CA3F3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66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C0990-2953-A8CF-28E1-5853490D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57F689-8856-7F8D-189B-D4249BB6E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DDF5D-27A2-47B9-5254-A21533DF6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B70CA-CC00-9654-7EC4-F337A2F08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D1CD6-34D9-80BC-5727-4615FBB6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C7DA1-32E3-7AC7-2E03-05389F85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2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E6D667-471B-6FD0-772E-EA9A99A6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F5518-3966-9819-E8F8-146EE2D62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7A832-FC07-3280-9169-495D78BA7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1F2768-02C7-E54B-8ACA-F97DFE805B08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C3225-60D3-06F6-874A-1C44E4034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4F988-86C0-F3FA-AFDE-582C66A06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DCB639-CCB5-0043-A642-04C6E24A63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74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2429A-88AF-A5C6-3258-F5045C4B11C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76694" y="741391"/>
            <a:ext cx="283332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/>
              <a:t>PoCUS Research-Quantity over Quality?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3455C8-1290-85BD-0D70-7894E3DD622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76694" y="2533476"/>
            <a:ext cx="283332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Kalyana Murali FRCEM DMU</a:t>
            </a:r>
          </a:p>
          <a:p>
            <a:pPr marL="0" indent="0">
              <a:buNone/>
            </a:pPr>
            <a:r>
              <a:rPr lang="en-US" sz="1700" b="1" dirty="0">
                <a:solidFill>
                  <a:srgbClr val="00B050"/>
                </a:solidFill>
              </a:rPr>
              <a:t>Deputy Editor, Ultrasound</a:t>
            </a:r>
          </a:p>
          <a:p>
            <a:pPr marL="0"/>
            <a:endParaRPr lang="en-US" sz="1700" dirty="0"/>
          </a:p>
          <a:p>
            <a:pPr marL="0" indent="0">
              <a:buNone/>
            </a:pPr>
            <a:r>
              <a:rPr lang="en-US" sz="1700" b="1" dirty="0">
                <a:solidFill>
                  <a:srgbClr val="FF0000"/>
                </a:solidFill>
              </a:rPr>
              <a:t>Consultant in Emergency   Medicine, Queen Elizabeth Hospital, Birmingham</a:t>
            </a:r>
          </a:p>
        </p:txBody>
      </p:sp>
      <p:pic>
        <p:nvPicPr>
          <p:cNvPr id="8" name="Picture 7" descr="A cover of a medical journal&#10;&#10;Description automatically generated">
            <a:extLst>
              <a:ext uri="{FF2B5EF4-FFF2-40B4-BE49-F238E27FC236}">
                <a16:creationId xmlns:a16="http://schemas.microsoft.com/office/drawing/2014/main" id="{E136D816-16F6-F7E0-FC8C-19505B4FE4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2"/>
          <a:stretch/>
        </p:blipFill>
        <p:spPr>
          <a:xfrm>
            <a:off x="4522471" y="1093821"/>
            <a:ext cx="3287840" cy="4670356"/>
          </a:xfrm>
          <a:prstGeom prst="rect">
            <a:avLst/>
          </a:prstGeom>
        </p:spPr>
      </p:pic>
      <p:pic>
        <p:nvPicPr>
          <p:cNvPr id="6" name="Picture 5" descr="A group of ambulances parked in front of a hospital&#10;&#10;Description automatically generated">
            <a:extLst>
              <a:ext uri="{FF2B5EF4-FFF2-40B4-BE49-F238E27FC236}">
                <a16:creationId xmlns:a16="http://schemas.microsoft.com/office/drawing/2014/main" id="{577E0181-6BB0-5E5C-7A3C-96AEFB316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74" r="26714"/>
          <a:stretch/>
        </p:blipFill>
        <p:spPr>
          <a:xfrm>
            <a:off x="7983780" y="1128730"/>
            <a:ext cx="3331526" cy="4600539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92AA144-DDFF-C43B-6866-516C9091D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6557A69-9517-26A8-EF3F-E65057EEC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7C5987E-7AB5-0A21-D727-68B38B342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993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DCD53-1385-237C-7530-12889931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Fifties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61E66D52-C2C4-0DF5-2ED9-7C2988D0A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237" y="2633472"/>
            <a:ext cx="11120477" cy="358635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23B9B3-04F3-23B8-5022-C59FACE1F071}"/>
              </a:ext>
            </a:extLst>
          </p:cNvPr>
          <p:cNvCxnSpPr/>
          <p:nvPr/>
        </p:nvCxnSpPr>
        <p:spPr>
          <a:xfrm>
            <a:off x="776404" y="3219189"/>
            <a:ext cx="30312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83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phone&#10;&#10;Description automatically generated">
            <a:extLst>
              <a:ext uri="{FF2B5EF4-FFF2-40B4-BE49-F238E27FC236}">
                <a16:creationId xmlns:a16="http://schemas.microsoft.com/office/drawing/2014/main" id="{D948491B-D75B-3D77-1F64-EB42E90CB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806871"/>
            <a:ext cx="10905066" cy="3244257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3EAFB3-8FD3-A022-586B-2E75E11EA145}"/>
              </a:ext>
            </a:extLst>
          </p:cNvPr>
          <p:cNvCxnSpPr/>
          <p:nvPr/>
        </p:nvCxnSpPr>
        <p:spPr>
          <a:xfrm>
            <a:off x="1164921" y="2354893"/>
            <a:ext cx="30312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054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blue sky&#10;&#10;Description automatically generated">
            <a:extLst>
              <a:ext uri="{FF2B5EF4-FFF2-40B4-BE49-F238E27FC236}">
                <a16:creationId xmlns:a16="http://schemas.microsoft.com/office/drawing/2014/main" id="{794CE2A6-93C8-B9C5-B2B8-FD69310A2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B408D-E7E2-EAED-0A15-7F64F904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0526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Dedicated Journals/Platforms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71DDF5-D3B0-5CB4-FD6F-23B5738629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629916"/>
              </p:ext>
            </p:extLst>
          </p:nvPr>
        </p:nvGraphicFramePr>
        <p:xfrm>
          <a:off x="-165100" y="1325563"/>
          <a:ext cx="11023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5741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F02AB-A76A-59A9-AA51-CDE835E7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Niche areas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8885BD0-7556-1E7B-8A79-E5F004F07A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7487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5695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DC22-90DF-22B9-88EB-9A744591E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Media!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A85926-9C10-AC32-B91F-829D7B1E65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995407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5358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080-DC91-B5CA-E0B2-0CBE330B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Explosive growth in publications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1CB0C2-B3EA-B948-0A74-6A176CDD4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Medline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F85B07-6392-35AF-7C07-86F42C93B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Google Scholar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6F38D-D305-83AB-E56C-91D790BDAD1E}"/>
              </a:ext>
            </a:extLst>
          </p:cNvPr>
          <p:cNvSpPr txBox="1"/>
          <p:nvPr/>
        </p:nvSpPr>
        <p:spPr>
          <a:xfrm>
            <a:off x="0" y="5438299"/>
            <a:ext cx="6019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BlinkMacSystemFont"/>
              </a:rPr>
              <a:t>Filters applied: Case Reports, Classical Article, Clinical Study, Clinical Trial, Consensus Development Conference, Guideline, Introductory Journal Article, Meta-Analysis, Multi-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BlinkMacSystemFont"/>
              </a:rPr>
              <a:t>center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BlinkMacSystemFont"/>
              </a:rPr>
              <a:t> Study, Observational Study, Practice Guideline, Randomized Controlled Trial, Review, Systematic Review.</a:t>
            </a:r>
            <a:endParaRPr lang="en-GB" sz="1400" dirty="0"/>
          </a:p>
        </p:txBody>
      </p:sp>
      <p:pic>
        <p:nvPicPr>
          <p:cNvPr id="17" name="Content Placeholder 16" descr="A graph with numbers and a bar graph&#10;&#10;Description automatically generated">
            <a:extLst>
              <a:ext uri="{FF2B5EF4-FFF2-40B4-BE49-F238E27FC236}">
                <a16:creationId xmlns:a16="http://schemas.microsoft.com/office/drawing/2014/main" id="{063CAB80-98FE-B662-A54B-137A1803281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71444" y="2963069"/>
            <a:ext cx="4584700" cy="2768600"/>
          </a:xfrm>
        </p:spPr>
      </p:pic>
      <p:pic>
        <p:nvPicPr>
          <p:cNvPr id="21" name="Content Placeholder 20" descr="A graph showing the number of ultrasounds&#10;&#10;Description automatically generated">
            <a:extLst>
              <a:ext uri="{FF2B5EF4-FFF2-40B4-BE49-F238E27FC236}">
                <a16:creationId xmlns:a16="http://schemas.microsoft.com/office/drawing/2014/main" id="{B52D603B-79B3-33C8-B941-AE7A1CD89B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3168755"/>
            <a:ext cx="5157787" cy="2357227"/>
          </a:xfrm>
        </p:spPr>
      </p:pic>
    </p:spTree>
    <p:extLst>
      <p:ext uri="{BB962C8B-B14F-4D97-AF65-F5344CB8AC3E}">
        <p14:creationId xmlns:p14="http://schemas.microsoft.com/office/powerpoint/2010/main" val="703022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BC76A3-88B2-E4A9-F324-30217C51D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Scimago Country and Journal Rank</a:t>
            </a:r>
          </a:p>
        </p:txBody>
      </p:sp>
      <p:pic>
        <p:nvPicPr>
          <p:cNvPr id="11" name="Content Placeholder 10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42441921-9C77-7981-0C8A-1E0002F266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825625"/>
            <a:ext cx="6057900" cy="4351338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77035A-1920-5714-0C94-59D91B086A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Filters:</a:t>
            </a:r>
          </a:p>
          <a:p>
            <a:r>
              <a:rPr lang="en-GB" dirty="0"/>
              <a:t>Medicine</a:t>
            </a:r>
          </a:p>
          <a:p>
            <a:r>
              <a:rPr lang="en-GB" dirty="0"/>
              <a:t>Radiology/Nuclear Medicine/Imaging</a:t>
            </a:r>
          </a:p>
          <a:p>
            <a:r>
              <a:rPr lang="en-GB" dirty="0"/>
              <a:t>2023[2020, 21, 22]</a:t>
            </a:r>
          </a:p>
        </p:txBody>
      </p:sp>
    </p:spTree>
    <p:extLst>
      <p:ext uri="{BB962C8B-B14F-4D97-AF65-F5344CB8AC3E}">
        <p14:creationId xmlns:p14="http://schemas.microsoft.com/office/powerpoint/2010/main" val="2298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C9D32-47B2-9968-6B4D-E2738370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GB" dirty="0"/>
              <a:t>Breath-taking diversity of topics</a:t>
            </a:r>
          </a:p>
        </p:txBody>
      </p:sp>
      <p:sp>
        <p:nvSpPr>
          <p:cNvPr id="46" name="Freeform: Shape 30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B9F8A-00D7-2495-D401-786F326BC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 lnSpcReduction="10000"/>
          </a:bodyPr>
          <a:lstStyle/>
          <a:p>
            <a:r>
              <a:rPr lang="en-GB" sz="1500" b="1" dirty="0"/>
              <a:t>Point of care Ultrasound for the diagnosis of Retinal detachment-a systematic review and meta-analysis</a:t>
            </a:r>
          </a:p>
          <a:p>
            <a:r>
              <a:rPr lang="en-GB" sz="1500" b="1" dirty="0"/>
              <a:t>Tracheal rapid ultrasound examination[TRUE] for confirming emergency tube placement  in emergency intubation </a:t>
            </a:r>
          </a:p>
          <a:p>
            <a:r>
              <a:rPr lang="en-GB" sz="1500" b="1" dirty="0"/>
              <a:t>Sonography of common tendon injuries</a:t>
            </a:r>
          </a:p>
          <a:p>
            <a:r>
              <a:rPr lang="en-GB" sz="1500" b="1" dirty="0"/>
              <a:t>New advances in emergency ultrasound protocols for shock</a:t>
            </a:r>
          </a:p>
          <a:p>
            <a:r>
              <a:rPr lang="en-GB" sz="1500" b="1" dirty="0"/>
              <a:t>Early detection of left ventricular diverticulum  by Trans thoracic ECHO</a:t>
            </a:r>
          </a:p>
          <a:p>
            <a:r>
              <a:rPr lang="en-GB" sz="1500" b="1" dirty="0"/>
              <a:t>A standardised US scoring system for pre-operative prediction of difficult Laparoscopic Cholecystectomy</a:t>
            </a:r>
          </a:p>
          <a:p>
            <a:r>
              <a:rPr lang="en-GB" sz="1500" b="1" dirty="0"/>
              <a:t>Renal Cortical Elastography: normal values and variations</a:t>
            </a:r>
          </a:p>
          <a:p>
            <a:r>
              <a:rPr lang="en-GB" sz="1500" b="1" dirty="0"/>
              <a:t>Penile Doppler Ultrasonography and elastography evaluation in patients with erectile dysfunction</a:t>
            </a:r>
          </a:p>
          <a:p>
            <a:r>
              <a:rPr lang="en-GB" sz="1500" b="1" dirty="0"/>
              <a:t>Use of ultrasound in clarifying the etiology of anal pain </a:t>
            </a:r>
          </a:p>
          <a:p>
            <a:r>
              <a:rPr lang="en-GB" sz="1500" b="1" dirty="0"/>
              <a:t>Chorionic bump in first trimester sonography</a:t>
            </a:r>
          </a:p>
          <a:p>
            <a:endParaRPr lang="en-GB" sz="15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Block Arc 34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Freeform: Shape 36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0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2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0B8E-3176-6547-6F3F-D08E5D4A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Measures of “Quality”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EFFC5-8CA3-A6BE-DEAE-1E2A5E23A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Impact Factor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7C21D-64C3-D5C9-A0E0-8F3366412F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Limited to journals listed in the Web of Science [Clarivate Analytics]</a:t>
            </a:r>
          </a:p>
          <a:p>
            <a:r>
              <a:rPr lang="en-GB" dirty="0"/>
              <a:t>No of citations in a year/ total number of citable documents [articles &amp; reviews only] in the previous two years</a:t>
            </a:r>
          </a:p>
          <a:p>
            <a:r>
              <a:rPr lang="en-GB" dirty="0"/>
              <a:t>Annual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FDE6D7-E805-D9A5-3983-C5FBD9F25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Cite Score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87693B-DF0D-7F39-A741-B7BF7A239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27318" cy="3684588"/>
          </a:xfrm>
        </p:spPr>
        <p:txBody>
          <a:bodyPr/>
          <a:lstStyle/>
          <a:p>
            <a:r>
              <a:rPr lang="en-GB" dirty="0"/>
              <a:t>Broader Database[ Journals listed in Scopus [Elsevier]]</a:t>
            </a:r>
          </a:p>
          <a:p>
            <a:r>
              <a:rPr lang="en-GB" dirty="0"/>
              <a:t>No of ALL citations received in the last 4 years including current year/No of ALL documents  published in those 4 years</a:t>
            </a:r>
          </a:p>
          <a:p>
            <a:r>
              <a:rPr lang="en-GB" dirty="0"/>
              <a:t>Monthly update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3D6B82-AD84-1F43-2634-4B4DB7574023}"/>
              </a:ext>
            </a:extLst>
          </p:cNvPr>
          <p:cNvCxnSpPr/>
          <p:nvPr/>
        </p:nvCxnSpPr>
        <p:spPr>
          <a:xfrm>
            <a:off x="2755726" y="4584526"/>
            <a:ext cx="30312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CC6DE1-C531-7854-EB75-9F106E5F13A1}"/>
              </a:ext>
            </a:extLst>
          </p:cNvPr>
          <p:cNvCxnSpPr>
            <a:cxnSpLocks/>
          </p:cNvCxnSpPr>
          <p:nvPr/>
        </p:nvCxnSpPr>
        <p:spPr>
          <a:xfrm>
            <a:off x="8116867" y="4584526"/>
            <a:ext cx="2480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94D0C7-8664-A764-E6A3-0E7422C687B0}"/>
              </a:ext>
            </a:extLst>
          </p:cNvPr>
          <p:cNvCxnSpPr>
            <a:cxnSpLocks/>
          </p:cNvCxnSpPr>
          <p:nvPr/>
        </p:nvCxnSpPr>
        <p:spPr>
          <a:xfrm>
            <a:off x="7317290" y="3835052"/>
            <a:ext cx="211480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A57EC3-A1B5-3784-5CEB-3197FB3F408F}"/>
              </a:ext>
            </a:extLst>
          </p:cNvPr>
          <p:cNvCxnSpPr>
            <a:cxnSpLocks/>
          </p:cNvCxnSpPr>
          <p:nvPr/>
        </p:nvCxnSpPr>
        <p:spPr>
          <a:xfrm>
            <a:off x="1204588" y="4223359"/>
            <a:ext cx="344256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D9238E-9359-A62F-7A67-66BB2A3B56D6}"/>
              </a:ext>
            </a:extLst>
          </p:cNvPr>
          <p:cNvCxnSpPr>
            <a:cxnSpLocks/>
          </p:cNvCxnSpPr>
          <p:nvPr/>
        </p:nvCxnSpPr>
        <p:spPr>
          <a:xfrm>
            <a:off x="2349326" y="5380393"/>
            <a:ext cx="164694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F1AA38-BE90-9527-4827-28F5ACEB5CCE}"/>
              </a:ext>
            </a:extLst>
          </p:cNvPr>
          <p:cNvCxnSpPr>
            <a:cxnSpLocks/>
          </p:cNvCxnSpPr>
          <p:nvPr/>
        </p:nvCxnSpPr>
        <p:spPr>
          <a:xfrm>
            <a:off x="8783992" y="4990927"/>
            <a:ext cx="164694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0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6FB9E5-863E-33DE-A525-365563C47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Cite Scores and Impact Factors 2023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2DCABD8-FE3A-3ABE-ED1C-2F70747E25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4152127"/>
              </p:ext>
            </p:extLst>
          </p:nvPr>
        </p:nvGraphicFramePr>
        <p:xfrm>
          <a:off x="6162488" y="666728"/>
          <a:ext cx="5056010" cy="5465798"/>
        </p:xfrm>
        <a:graphic>
          <a:graphicData uri="http://schemas.openxmlformats.org/drawingml/2006/table">
            <a:tbl>
              <a:tblPr firstRow="1" bandRow="1">
                <a:noFill/>
                <a:tableStyleId>{00A15C55-8517-42AA-B614-E9B94910E393}</a:tableStyleId>
              </a:tblPr>
              <a:tblGrid>
                <a:gridCol w="2412044">
                  <a:extLst>
                    <a:ext uri="{9D8B030D-6E8A-4147-A177-3AD203B41FA5}">
                      <a16:colId xmlns:a16="http://schemas.microsoft.com/office/drawing/2014/main" val="1565541857"/>
                    </a:ext>
                  </a:extLst>
                </a:gridCol>
                <a:gridCol w="1178788">
                  <a:extLst>
                    <a:ext uri="{9D8B030D-6E8A-4147-A177-3AD203B41FA5}">
                      <a16:colId xmlns:a16="http://schemas.microsoft.com/office/drawing/2014/main" val="4210233302"/>
                    </a:ext>
                  </a:extLst>
                </a:gridCol>
                <a:gridCol w="1465178">
                  <a:extLst>
                    <a:ext uri="{9D8B030D-6E8A-4147-A177-3AD203B41FA5}">
                      <a16:colId xmlns:a16="http://schemas.microsoft.com/office/drawing/2014/main" val="2691843199"/>
                    </a:ext>
                  </a:extLst>
                </a:gridCol>
              </a:tblGrid>
              <a:tr h="401220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cap="none" spc="60">
                          <a:solidFill>
                            <a:schemeClr val="bg1"/>
                          </a:solidFill>
                          <a:effectLst/>
                        </a:rPr>
                        <a:t>Source title</a:t>
                      </a:r>
                      <a:endParaRPr lang="en-GB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u="none" strike="noStrike" cap="none" spc="60" err="1">
                          <a:solidFill>
                            <a:schemeClr val="bg1"/>
                          </a:solidFill>
                          <a:effectLst/>
                        </a:rPr>
                        <a:t>CiteScore</a:t>
                      </a:r>
                      <a:endParaRPr lang="en-GB" sz="1700" b="0" i="0" u="none" strike="noStrike" cap="none" spc="6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b="0" i="0" u="none" strike="noStrike" cap="none" spc="6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Impact Factor</a:t>
                      </a:r>
                    </a:p>
                  </a:txBody>
                  <a:tcPr marL="10277" marR="10277" marT="986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082767"/>
                  </a:ext>
                </a:extLst>
              </a:tr>
              <a:tr h="598541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Ultrasound in Obstetrics and </a:t>
                      </a:r>
                      <a:r>
                        <a:rPr lang="en-GB" sz="1500" b="1" u="none" strike="noStrike" cap="none" spc="0" err="1">
                          <a:solidFill>
                            <a:schemeClr val="tx1"/>
                          </a:solidFill>
                          <a:effectLst/>
                        </a:rPr>
                        <a:t>Gynecology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12.3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6.1</a:t>
                      </a: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948604"/>
                  </a:ext>
                </a:extLst>
              </a:tr>
              <a:tr h="368333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Ultrasound Journal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6.8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3.6</a:t>
                      </a: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142547"/>
                  </a:ext>
                </a:extLst>
              </a:tr>
              <a:tr h="598541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Echo Research and Practice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6.7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3.2</a:t>
                      </a: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4375389"/>
                  </a:ext>
                </a:extLst>
              </a:tr>
              <a:tr h="598541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Ultrasound in Medicine and Biology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6.2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2.4</a:t>
                      </a: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850658"/>
                  </a:ext>
                </a:extLst>
              </a:tr>
              <a:tr h="598541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Ultrasound in Medicine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5.1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2.1</a:t>
                      </a: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7260225"/>
                  </a:ext>
                </a:extLst>
              </a:tr>
              <a:tr h="368333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Ultrasonic Imaging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5.1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2.5</a:t>
                      </a: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045745"/>
                  </a:ext>
                </a:extLst>
              </a:tr>
              <a:tr h="368333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Medical Ultrasonography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1.3</a:t>
                      </a: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908447"/>
                  </a:ext>
                </a:extLst>
              </a:tr>
              <a:tr h="598541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Ultrasonography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2.3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1.3</a:t>
                      </a: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21978"/>
                  </a:ext>
                </a:extLst>
              </a:tr>
              <a:tr h="368333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Ultrasound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1.7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0.8</a:t>
                      </a: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509368"/>
                  </a:ext>
                </a:extLst>
              </a:tr>
              <a:tr h="598541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Journal of Diagnostic Medical Sonography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0.6</a:t>
                      </a:r>
                      <a:endParaRPr lang="en-GB" sz="15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0.3</a:t>
                      </a:r>
                    </a:p>
                  </a:txBody>
                  <a:tcPr marL="10277" marR="10277" marT="9866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145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620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00863A-1D83-B728-DFCD-66EACFBD4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1794!</a:t>
            </a:r>
          </a:p>
        </p:txBody>
      </p:sp>
      <p:pic>
        <p:nvPicPr>
          <p:cNvPr id="8" name="Content Placeholder 7" descr="A close-up of a paper&#10;&#10;Description automatically generated">
            <a:extLst>
              <a:ext uri="{FF2B5EF4-FFF2-40B4-BE49-F238E27FC236}">
                <a16:creationId xmlns:a16="http://schemas.microsoft.com/office/drawing/2014/main" id="{7019886C-AFBC-2924-F272-80939E2EA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7231" y="1825625"/>
            <a:ext cx="5097538" cy="4351338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3832A9-8A06-C272-CE50-9CCFA15B6338}"/>
              </a:ext>
            </a:extLst>
          </p:cNvPr>
          <p:cNvCxnSpPr>
            <a:cxnSpLocks/>
          </p:cNvCxnSpPr>
          <p:nvPr/>
        </p:nvCxnSpPr>
        <p:spPr>
          <a:xfrm>
            <a:off x="4491364" y="3287886"/>
            <a:ext cx="27003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2F6279C-8A5F-9683-043C-1D7E53A7129D}"/>
              </a:ext>
            </a:extLst>
          </p:cNvPr>
          <p:cNvSpPr txBox="1"/>
          <p:nvPr/>
        </p:nvSpPr>
        <p:spPr>
          <a:xfrm>
            <a:off x="8895289" y="3421877"/>
            <a:ext cx="2929329" cy="646331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Bats used sound</a:t>
            </a:r>
          </a:p>
          <a:p>
            <a:r>
              <a:rPr lang="en-GB" dirty="0"/>
              <a:t> to navigate [Echolocation]</a:t>
            </a:r>
          </a:p>
        </p:txBody>
      </p:sp>
    </p:spTree>
    <p:extLst>
      <p:ext uri="{BB962C8B-B14F-4D97-AF65-F5344CB8AC3E}">
        <p14:creationId xmlns:p14="http://schemas.microsoft.com/office/powerpoint/2010/main" val="105508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DC84-956F-70CB-B97D-0E38234D1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Measures of “Quality”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6A8E4-4917-3B22-C7FA-3FE891430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the Publisher/Editor’s perspective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954C7C-5971-BD51-45E6-62C07029DB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A high IF/CS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To achieve and sustain this:</a:t>
            </a:r>
          </a:p>
          <a:p>
            <a:r>
              <a:rPr lang="en-GB" dirty="0"/>
              <a:t>A continuing stream of a wide variety of submissions in your chosen academic field</a:t>
            </a:r>
          </a:p>
          <a:p>
            <a:r>
              <a:rPr lang="en-GB" dirty="0"/>
              <a:t>A broad database of “active/committed” reviewers </a:t>
            </a:r>
          </a:p>
          <a:p>
            <a:r>
              <a:rPr lang="en-GB" dirty="0"/>
              <a:t>Submission to final decision as short as possible</a:t>
            </a:r>
          </a:p>
          <a:p>
            <a:r>
              <a:rPr lang="en-GB" dirty="0"/>
              <a:t>A wide readership,  a high download rate, a large subscription with a high renewal rate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1691B7-D310-3AED-4E82-432F42D34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From the Author/Contributor’s perspective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16942-6645-C907-ED3B-A55756F5771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To be seen as a </a:t>
            </a:r>
            <a:r>
              <a:rPr lang="en-GB" dirty="0">
                <a:solidFill>
                  <a:srgbClr val="FF0000"/>
                </a:solidFill>
              </a:rPr>
              <a:t>subject matter expert</a:t>
            </a:r>
            <a:r>
              <a:rPr lang="en-GB" dirty="0"/>
              <a:t>/attract </a:t>
            </a:r>
            <a:r>
              <a:rPr lang="en-GB" dirty="0">
                <a:solidFill>
                  <a:srgbClr val="FF0000"/>
                </a:solidFill>
              </a:rPr>
              <a:t>funding</a:t>
            </a:r>
            <a:r>
              <a:rPr lang="en-GB" dirty="0"/>
              <a:t> &amp;  secure </a:t>
            </a:r>
            <a:r>
              <a:rPr lang="en-GB" dirty="0">
                <a:solidFill>
                  <a:srgbClr val="FF0000"/>
                </a:solidFill>
              </a:rPr>
              <a:t>academic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titles/positions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To achieve and sustain this:</a:t>
            </a:r>
          </a:p>
          <a:p>
            <a:r>
              <a:rPr lang="en-GB" dirty="0"/>
              <a:t>To publish in a journal with high IF/CS</a:t>
            </a:r>
          </a:p>
          <a:p>
            <a:r>
              <a:rPr lang="en-GB" dirty="0"/>
              <a:t>To publish higher evidence articles</a:t>
            </a:r>
          </a:p>
          <a:p>
            <a:r>
              <a:rPr lang="en-GB" dirty="0"/>
              <a:t>To publish regularly</a:t>
            </a:r>
          </a:p>
          <a:p>
            <a:r>
              <a:rPr lang="en-GB" dirty="0"/>
              <a:t>To be cited widely and frequently [ a high H index]</a:t>
            </a:r>
          </a:p>
        </p:txBody>
      </p:sp>
    </p:spTree>
    <p:extLst>
      <p:ext uri="{BB962C8B-B14F-4D97-AF65-F5344CB8AC3E}">
        <p14:creationId xmlns:p14="http://schemas.microsoft.com/office/powerpoint/2010/main" val="20850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BAB5CC-73E9-0A5B-1A57-45103F58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Quantity or Quality?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B013B5-516D-4420-BD6C-D5C19A22D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the  Editor’s perspective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C4380-C4D0-39CB-1BD5-97EADD040C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GB" dirty="0"/>
              <a:t>Quantity underpins quality – freedom to choose guaranteeing quality</a:t>
            </a:r>
            <a:endParaRPr lang="en-US" dirty="0"/>
          </a:p>
          <a:p>
            <a:pPr lvl="0"/>
            <a:r>
              <a:rPr lang="en-GB" dirty="0"/>
              <a:t>Equally, maintaining quality improves credibility thereby attracting quantity</a:t>
            </a:r>
            <a:endParaRPr lang="en-US" dirty="0"/>
          </a:p>
          <a:p>
            <a:r>
              <a:rPr lang="en-GB" dirty="0"/>
              <a:t>Tools available:</a:t>
            </a:r>
          </a:p>
          <a:p>
            <a:pPr lvl="1"/>
            <a:r>
              <a:rPr lang="en-GB" dirty="0"/>
              <a:t>Focus: Define your area of interest</a:t>
            </a:r>
            <a:endParaRPr lang="en-US" dirty="0"/>
          </a:p>
          <a:p>
            <a:pPr lvl="1"/>
            <a:r>
              <a:rPr lang="en-GB" dirty="0"/>
              <a:t>Robust peer review</a:t>
            </a:r>
          </a:p>
          <a:p>
            <a:pPr lvl="1"/>
            <a:r>
              <a:rPr lang="en-GB" dirty="0"/>
              <a:t>Do not hesitate to reject/suggest revisions</a:t>
            </a:r>
            <a:endParaRPr lang="en-US" dirty="0"/>
          </a:p>
          <a:p>
            <a:pPr lvl="1"/>
            <a:r>
              <a:rPr lang="en-GB" dirty="0"/>
              <a:t>Shorten the turnaround time</a:t>
            </a:r>
            <a:endParaRPr lang="en-US" dirty="0"/>
          </a:p>
          <a:p>
            <a:pPr lvl="1"/>
            <a:r>
              <a:rPr lang="en-GB" dirty="0"/>
              <a:t>A sincere feedback to contributors with a proper explanation</a:t>
            </a:r>
            <a:endParaRPr lang="en-US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F01F4B-8184-8624-AD57-B19622EAB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From the author’s perspective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32F38C-C456-DE04-EC0A-C757CF4A2F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Should you have to wait for your “golden” paper to start off your academic career?</a:t>
            </a:r>
          </a:p>
          <a:p>
            <a:r>
              <a:rPr lang="en-GB" dirty="0"/>
              <a:t>Should you have to wait for Lancet or the NEJM to publish your first paper?</a:t>
            </a:r>
          </a:p>
          <a:p>
            <a:r>
              <a:rPr lang="en-GB" dirty="0"/>
              <a:t>Should rejections/revisions faze you?</a:t>
            </a:r>
          </a:p>
          <a:p>
            <a:r>
              <a:rPr lang="en-GB" dirty="0"/>
              <a:t>Should you have to be the first or sole author before you would start submitting?</a:t>
            </a:r>
          </a:p>
          <a:p>
            <a:r>
              <a:rPr lang="en-GB" dirty="0"/>
              <a:t>Should you have to publish hundreds of articles to get noted or feel good about yourself?</a:t>
            </a:r>
          </a:p>
        </p:txBody>
      </p:sp>
    </p:spTree>
    <p:extLst>
      <p:ext uri="{BB962C8B-B14F-4D97-AF65-F5344CB8AC3E}">
        <p14:creationId xmlns:p14="http://schemas.microsoft.com/office/powerpoint/2010/main" val="118868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thank you sign with leaves and flowers&#10;&#10;Description automatically generated">
            <a:extLst>
              <a:ext uri="{FF2B5EF4-FFF2-40B4-BE49-F238E27FC236}">
                <a16:creationId xmlns:a16="http://schemas.microsoft.com/office/drawing/2014/main" id="{254EA5A0-5E30-6916-183B-FEA1634E1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012" y="643466"/>
            <a:ext cx="5566833" cy="55668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7706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D0184D-9314-B7F0-B79A-7C2F8EE28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690688"/>
            <a:ext cx="5157787" cy="1076325"/>
          </a:xfrm>
        </p:spPr>
        <p:txBody>
          <a:bodyPr>
            <a:normAutofit fontScale="25000" lnSpcReduction="20000"/>
          </a:bodyPr>
          <a:lstStyle/>
          <a:p>
            <a:r>
              <a:rPr lang="en-GB" sz="7400" dirty="0"/>
              <a:t>Jean Colladon 1826  [Swiss Physicist]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44C62-5327-6F03-9231-7328E4FBD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3" y="3016251"/>
            <a:ext cx="5157787" cy="2355849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GB" sz="2800" dirty="0"/>
              <a:t>Sound travelled faster under water[ 1435m/s] than in air</a:t>
            </a:r>
          </a:p>
          <a:p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DAE688-EFCF-76B2-E7DF-FB97DB992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1076325"/>
          </a:xfrm>
        </p:spPr>
        <p:txBody>
          <a:bodyPr>
            <a:normAutofit fontScale="25000" lnSpcReduction="20000"/>
          </a:bodyPr>
          <a:lstStyle/>
          <a:p>
            <a:endParaRPr lang="en-GB" sz="2400" dirty="0"/>
          </a:p>
          <a:p>
            <a:endParaRPr lang="en-GB" sz="7400" dirty="0"/>
          </a:p>
          <a:p>
            <a:endParaRPr lang="en-GB" sz="7400" dirty="0"/>
          </a:p>
          <a:p>
            <a:r>
              <a:rPr lang="en-GB" sz="7400" dirty="0"/>
              <a:t>Christian Doppler 1842 [Austrian Mathematician/Physicist]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441662-B942-05E8-DC70-881B1A90C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6799" y="3016251"/>
            <a:ext cx="5183188" cy="2455862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GB" dirty="0"/>
              <a:t>P</a:t>
            </a:r>
            <a:r>
              <a:rPr lang="en-GB" sz="2800" b="0" i="0" u="none" dirty="0"/>
              <a:t>resented “On the coloured light of the double stars and certain other stars of the heavens”  </a:t>
            </a:r>
            <a:r>
              <a:rPr lang="en-GB" sz="1600" b="0" i="0" u="none" dirty="0"/>
              <a:t>[Royal Bohemian Society of Science (May 25, 1842) ]</a:t>
            </a:r>
            <a:endParaRPr lang="en-GB" sz="16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D3FE1B3-DDF1-2668-57F9-655B9913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</a:t>
            </a:r>
            <a:r>
              <a:rPr lang="en-GB" baseline="30000" dirty="0"/>
              <a:t>th</a:t>
            </a:r>
            <a:r>
              <a:rPr lang="en-GB" dirty="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9804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4" grpId="0" build="p"/>
      <p:bldP spid="14" grpId="0" uiExpand="1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green background&#10;&#10;Description automatically generated">
            <a:extLst>
              <a:ext uri="{FF2B5EF4-FFF2-40B4-BE49-F238E27FC236}">
                <a16:creationId xmlns:a16="http://schemas.microsoft.com/office/drawing/2014/main" id="{69C51B33-5156-7BD6-E59D-5FB051D0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0413" b="145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C3BB7-4FAC-1975-54A8-C996F6564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138" y="-105564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19</a:t>
            </a:r>
            <a:r>
              <a:rPr lang="en-GB" baseline="30000" dirty="0"/>
              <a:t>th</a:t>
            </a:r>
            <a:r>
              <a:rPr lang="en-GB" dirty="0"/>
              <a:t> giving way to the 20</a:t>
            </a:r>
            <a:r>
              <a:rPr lang="en-GB" baseline="30000" dirty="0"/>
              <a:t>th</a:t>
            </a:r>
            <a:r>
              <a:rPr lang="en-GB" dirty="0"/>
              <a:t> Century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9EC7050B-9F44-6A0F-33CC-701460CC5A61}"/>
              </a:ext>
            </a:extLst>
          </p:cNvPr>
          <p:cNvSpPr/>
          <p:nvPr/>
        </p:nvSpPr>
        <p:spPr>
          <a:xfrm>
            <a:off x="838200" y="1114426"/>
            <a:ext cx="4376738" cy="5526088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800" b="0" i="0" u="none" dirty="0"/>
              <a:t>P</a:t>
            </a:r>
            <a:r>
              <a:rPr lang="en-GB" sz="2800" b="1" i="0" u="none" dirty="0"/>
              <a:t>iezoelectricity</a:t>
            </a:r>
          </a:p>
          <a:p>
            <a:pPr lvl="0"/>
            <a:endParaRPr lang="en-GB" b="1" dirty="0"/>
          </a:p>
          <a:p>
            <a:pPr lvl="0"/>
            <a:endParaRPr lang="en-GB" sz="1800" b="1" i="0" u="none" dirty="0"/>
          </a:p>
          <a:p>
            <a:pPr lvl="0"/>
            <a:endParaRPr lang="en-GB" sz="1800" i="0" u="none" dirty="0"/>
          </a:p>
          <a:p>
            <a:pPr lvl="0"/>
            <a:r>
              <a:rPr lang="en-GB" dirty="0">
                <a:solidFill>
                  <a:srgbClr val="FFFF00"/>
                </a:solidFill>
              </a:rPr>
              <a:t>Jacques  &amp; Pierre Curie</a:t>
            </a:r>
          </a:p>
          <a:p>
            <a:pPr lvl="0"/>
            <a:r>
              <a:rPr lang="en-GB" sz="1800" b="0" i="0" u="none" dirty="0"/>
              <a:t> </a:t>
            </a:r>
          </a:p>
          <a:p>
            <a:pPr lvl="0"/>
            <a:r>
              <a:rPr lang="en-GB" b="0" i="0" u="none" dirty="0"/>
              <a:t>Société </a:t>
            </a:r>
            <a:br>
              <a:rPr lang="en-GB" dirty="0"/>
            </a:br>
            <a:r>
              <a:rPr lang="en-GB" b="0" i="0" u="none" dirty="0"/>
              <a:t>minéralogique </a:t>
            </a:r>
          </a:p>
          <a:p>
            <a:pPr lvl="0"/>
            <a:r>
              <a:rPr lang="en-GB" b="0" i="0" u="none" dirty="0"/>
              <a:t>de France  1880 </a:t>
            </a:r>
            <a:endParaRPr lang="en-GB" dirty="0"/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1DA224EC-52D5-EE56-944A-2A95C8AA3A0C}"/>
              </a:ext>
            </a:extLst>
          </p:cNvPr>
          <p:cNvSpPr/>
          <p:nvPr/>
        </p:nvSpPr>
        <p:spPr>
          <a:xfrm>
            <a:off x="7305675" y="1114425"/>
            <a:ext cx="4224317" cy="5526089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800" b="1" dirty="0"/>
              <a:t>First Transducer</a:t>
            </a:r>
          </a:p>
          <a:p>
            <a:pPr lvl="0"/>
            <a:endParaRPr lang="en-GB" sz="3600" dirty="0"/>
          </a:p>
          <a:p>
            <a:pPr lvl="0"/>
            <a:r>
              <a:rPr lang="en-GB" dirty="0">
                <a:solidFill>
                  <a:srgbClr val="FFFF00"/>
                </a:solidFill>
              </a:rPr>
              <a:t>Paul Langevin &amp;  associates  </a:t>
            </a:r>
          </a:p>
          <a:p>
            <a:pPr lvl="0"/>
            <a:endParaRPr lang="en-GB" dirty="0"/>
          </a:p>
          <a:p>
            <a:pPr lvl="0"/>
            <a:r>
              <a:rPr lang="en-GB" sz="1800" dirty="0"/>
              <a:t>following a series of research/prototypes</a:t>
            </a:r>
          </a:p>
          <a:p>
            <a:pPr lvl="0"/>
            <a:r>
              <a:rPr lang="en-GB" sz="1800" dirty="0"/>
              <a:t>1915-20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9F798B-996D-7B7F-6BAB-B3F3EAFEE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875" y="5962650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34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0366137-3DBB-4912-98D5-672702020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28D1CE-5BF4-45B7-8D6D-B31A31980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77579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2C477-2BD7-1560-67FC-669D6CEA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26" y="244195"/>
            <a:ext cx="3228738" cy="12642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1942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872C5B-3E13-67A9-DD0C-70199181B968}"/>
              </a:ext>
            </a:extLst>
          </p:cNvPr>
          <p:cNvSpPr txBox="1"/>
          <p:nvPr/>
        </p:nvSpPr>
        <p:spPr>
          <a:xfrm>
            <a:off x="773526" y="2015005"/>
            <a:ext cx="3228738" cy="3681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</a:rPr>
              <a:t>"On the possibility of using high frequency mechanical vibrations as a diagnostic tool"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95959"/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</a:rPr>
              <a:t>Karl Dussik, Psychiatrist/Neurologist</a:t>
            </a:r>
          </a:p>
        </p:txBody>
      </p:sp>
      <p:pic>
        <p:nvPicPr>
          <p:cNvPr id="14" name="Content Placeholder 13" descr="A screenshot of a google scholar&#10;&#10;Description automatically generated">
            <a:extLst>
              <a:ext uri="{FF2B5EF4-FFF2-40B4-BE49-F238E27FC236}">
                <a16:creationId xmlns:a16="http://schemas.microsoft.com/office/drawing/2014/main" id="{2B85C1CF-27F3-0275-E3D3-89853D0078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51989" y="311148"/>
            <a:ext cx="7211423" cy="6115051"/>
          </a:xfrm>
          <a:prstGeom prst="rect">
            <a:avLst/>
          </a:prstGeom>
        </p:spPr>
      </p:pic>
      <p:pic>
        <p:nvPicPr>
          <p:cNvPr id="10" name="Content Placeholder 9" descr="A blue and white screen with white text&#10;&#10;Description automatically generated">
            <a:extLst>
              <a:ext uri="{FF2B5EF4-FFF2-40B4-BE49-F238E27FC236}">
                <a16:creationId xmlns:a16="http://schemas.microsoft.com/office/drawing/2014/main" id="{F2E8E692-BC38-273C-0297-668CB770AB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4788" y="4543425"/>
            <a:ext cx="4366216" cy="19431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45276D-18AD-ED75-9BB5-1EB8EE6E5693}"/>
              </a:ext>
            </a:extLst>
          </p:cNvPr>
          <p:cNvCxnSpPr/>
          <p:nvPr/>
        </p:nvCxnSpPr>
        <p:spPr>
          <a:xfrm>
            <a:off x="5956300" y="558800"/>
            <a:ext cx="16383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53ADFC-6505-B7F9-4271-4E332581EC61}"/>
              </a:ext>
            </a:extLst>
          </p:cNvPr>
          <p:cNvCxnSpPr>
            <a:cxnSpLocks/>
          </p:cNvCxnSpPr>
          <p:nvPr/>
        </p:nvCxnSpPr>
        <p:spPr>
          <a:xfrm>
            <a:off x="5956300" y="5384800"/>
            <a:ext cx="40767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FF7-89BF-96AC-923A-CE8718D476FE}"/>
              </a:ext>
            </a:extLst>
          </p:cNvPr>
          <p:cNvCxnSpPr/>
          <p:nvPr/>
        </p:nvCxnSpPr>
        <p:spPr>
          <a:xfrm>
            <a:off x="6972300" y="1574800"/>
            <a:ext cx="16383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4B6788-5D0D-B5FF-74E2-FDF2F40F5E05}"/>
              </a:ext>
            </a:extLst>
          </p:cNvPr>
          <p:cNvCxnSpPr/>
          <p:nvPr/>
        </p:nvCxnSpPr>
        <p:spPr>
          <a:xfrm>
            <a:off x="6743700" y="1955800"/>
            <a:ext cx="16383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09B3D8-DE88-5264-5E29-45A5357ECE86}"/>
              </a:ext>
            </a:extLst>
          </p:cNvPr>
          <p:cNvCxnSpPr/>
          <p:nvPr/>
        </p:nvCxnSpPr>
        <p:spPr>
          <a:xfrm>
            <a:off x="6972300" y="2527300"/>
            <a:ext cx="16383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A741B4-9749-27A2-522F-863534507685}"/>
              </a:ext>
            </a:extLst>
          </p:cNvPr>
          <p:cNvCxnSpPr/>
          <p:nvPr/>
        </p:nvCxnSpPr>
        <p:spPr>
          <a:xfrm>
            <a:off x="7175500" y="876300"/>
            <a:ext cx="16383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A1AC80-86ED-4F95-67C1-73548998FBE0}"/>
              </a:ext>
            </a:extLst>
          </p:cNvPr>
          <p:cNvCxnSpPr/>
          <p:nvPr/>
        </p:nvCxnSpPr>
        <p:spPr>
          <a:xfrm>
            <a:off x="6203950" y="1231900"/>
            <a:ext cx="16383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514463-AD5C-12A4-D8EA-A45A1C7355ED}"/>
              </a:ext>
            </a:extLst>
          </p:cNvPr>
          <p:cNvCxnSpPr/>
          <p:nvPr/>
        </p:nvCxnSpPr>
        <p:spPr>
          <a:xfrm>
            <a:off x="4914900" y="3086100"/>
            <a:ext cx="16383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CAA3D9-468D-870F-25B3-81920C9BFEE0}"/>
              </a:ext>
            </a:extLst>
          </p:cNvPr>
          <p:cNvCxnSpPr/>
          <p:nvPr/>
        </p:nvCxnSpPr>
        <p:spPr>
          <a:xfrm>
            <a:off x="7334250" y="5905500"/>
            <a:ext cx="16383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51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6201-7A43-72C3-2C3D-9534B7CB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1949</a:t>
            </a:r>
          </a:p>
        </p:txBody>
      </p:sp>
      <p:pic>
        <p:nvPicPr>
          <p:cNvPr id="8" name="Content Placeholder 7" descr="A close-up of a document&#10;&#10;Description automatically generated">
            <a:extLst>
              <a:ext uri="{FF2B5EF4-FFF2-40B4-BE49-F238E27FC236}">
                <a16:creationId xmlns:a16="http://schemas.microsoft.com/office/drawing/2014/main" id="{2C170BEE-1DDF-79C9-D416-F182EF6FF8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4722" y="1825625"/>
            <a:ext cx="4748555" cy="4351338"/>
          </a:xfrm>
        </p:spPr>
      </p:pic>
      <p:pic>
        <p:nvPicPr>
          <p:cNvPr id="12" name="Content Placeholder 11" descr="A close-up of a text&#10;&#10;Description automatically generated">
            <a:extLst>
              <a:ext uri="{FF2B5EF4-FFF2-40B4-BE49-F238E27FC236}">
                <a16:creationId xmlns:a16="http://schemas.microsoft.com/office/drawing/2014/main" id="{BBA2500B-1822-7D7D-68A3-79DB1622B6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3191669"/>
            <a:ext cx="5181600" cy="161925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10F52A-6778-E004-6BC3-D7B6B4C3600F}"/>
              </a:ext>
            </a:extLst>
          </p:cNvPr>
          <p:cNvSpPr/>
          <p:nvPr/>
        </p:nvSpPr>
        <p:spPr>
          <a:xfrm>
            <a:off x="1300164" y="3429000"/>
            <a:ext cx="4071936" cy="785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F01AC2-5D1D-E4C0-68E2-9CB16DBB8118}"/>
              </a:ext>
            </a:extLst>
          </p:cNvPr>
          <p:cNvSpPr/>
          <p:nvPr/>
        </p:nvSpPr>
        <p:spPr>
          <a:xfrm>
            <a:off x="1393031" y="4610100"/>
            <a:ext cx="4071936" cy="170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72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2860F-EAB5-BCCA-2999-68BC53788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Fifties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4D688B7B-E404-749A-BB91-CC4B2C8F0D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18454" y="2642616"/>
            <a:ext cx="4017587" cy="3605784"/>
          </a:xfrm>
          <a:prstGeom prst="rect">
            <a:avLst/>
          </a:prstGeom>
        </p:spPr>
      </p:pic>
      <p:pic>
        <p:nvPicPr>
          <p:cNvPr id="6" name="Content Placeholder 5" descr="A screenshot of a medical document&#10;&#10;Description automatically generated">
            <a:extLst>
              <a:ext uri="{FF2B5EF4-FFF2-40B4-BE49-F238E27FC236}">
                <a16:creationId xmlns:a16="http://schemas.microsoft.com/office/drawing/2014/main" id="{FB310AC0-DA1F-9EF5-D12E-7D45A3608F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54496" y="3238409"/>
            <a:ext cx="5614416" cy="241419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52789F7-A009-C98A-A09F-CC3B7712BDC8}"/>
              </a:ext>
            </a:extLst>
          </p:cNvPr>
          <p:cNvCxnSpPr>
            <a:cxnSpLocks/>
          </p:cNvCxnSpPr>
          <p:nvPr/>
        </p:nvCxnSpPr>
        <p:spPr>
          <a:xfrm>
            <a:off x="7290149" y="3820438"/>
            <a:ext cx="38079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986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3C0D0-9967-072B-A632-D9196E0D0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Fifties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7CCD354-C17B-4AE8-0862-AFF953E158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0040" y="2473446"/>
            <a:ext cx="5614416" cy="1389567"/>
          </a:xfrm>
          <a:prstGeom prst="rect">
            <a:avLst/>
          </a:prstGeom>
        </p:spPr>
      </p:pic>
      <p:pic>
        <p:nvPicPr>
          <p:cNvPr id="4" name="Content Placeholder 3" descr="A close-up of a text&#10;&#10;Description automatically generated">
            <a:extLst>
              <a:ext uri="{FF2B5EF4-FFF2-40B4-BE49-F238E27FC236}">
                <a16:creationId xmlns:a16="http://schemas.microsoft.com/office/drawing/2014/main" id="{A7256342-F8B9-73F7-1174-42FB37ADEA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54496" y="3863013"/>
            <a:ext cx="5614416" cy="116499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6420A3-0A61-A0FB-EFF4-B0CF9438C6E2}"/>
              </a:ext>
            </a:extLst>
          </p:cNvPr>
          <p:cNvCxnSpPr>
            <a:cxnSpLocks/>
          </p:cNvCxnSpPr>
          <p:nvPr/>
        </p:nvCxnSpPr>
        <p:spPr>
          <a:xfrm>
            <a:off x="413360" y="2805830"/>
            <a:ext cx="13027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757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62F34E-2A25-1A88-645F-8CB36248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Fifties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20F1F03C-FC07-018E-98F3-60C178308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548" y="2354239"/>
            <a:ext cx="9808904" cy="394808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9577DD-1C5D-A235-6FC0-0AC4EDD817C9}"/>
              </a:ext>
            </a:extLst>
          </p:cNvPr>
          <p:cNvCxnSpPr/>
          <p:nvPr/>
        </p:nvCxnSpPr>
        <p:spPr>
          <a:xfrm>
            <a:off x="3933173" y="2893512"/>
            <a:ext cx="30312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520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D2BF0F7392EB439F5526D5DF60ADF7" ma:contentTypeVersion="15" ma:contentTypeDescription="Create a new document." ma:contentTypeScope="" ma:versionID="dfaf88937d85a06cbc1cc09fd80dbe1d">
  <xsd:schema xmlns:xsd="http://www.w3.org/2001/XMLSchema" xmlns:xs="http://www.w3.org/2001/XMLSchema" xmlns:p="http://schemas.microsoft.com/office/2006/metadata/properties" xmlns:ns2="d7e8ae57-5081-404a-be19-727a459fb764" xmlns:ns3="8b53facb-d747-47e2-b3f2-18a527383c59" targetNamespace="http://schemas.microsoft.com/office/2006/metadata/properties" ma:root="true" ma:fieldsID="8cc860db05151129bbce2dda2c107b46" ns2:_="" ns3:_="">
    <xsd:import namespace="d7e8ae57-5081-404a-be19-727a459fb764"/>
    <xsd:import namespace="8b53facb-d747-47e2-b3f2-18a527383c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e8ae57-5081-404a-be19-727a459fb7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05a52b7-9c6f-4a53-b0b5-c84e0850d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3facb-d747-47e2-b3f2-18a527383c5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f9470d4-d1f9-46b8-95b4-0084a357f560}" ma:internalName="TaxCatchAll" ma:showField="CatchAllData" ma:web="8b53facb-d747-47e2-b3f2-18a527383c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e8ae57-5081-404a-be19-727a459fb764">
      <Terms xmlns="http://schemas.microsoft.com/office/infopath/2007/PartnerControls"/>
    </lcf76f155ced4ddcb4097134ff3c332f>
    <TaxCatchAll xmlns="8b53facb-d747-47e2-b3f2-18a527383c59" xsi:nil="true"/>
  </documentManagement>
</p:properties>
</file>

<file path=customXml/itemProps1.xml><?xml version="1.0" encoding="utf-8"?>
<ds:datastoreItem xmlns:ds="http://schemas.openxmlformats.org/officeDocument/2006/customXml" ds:itemID="{CC9A8B2F-5CC1-4B63-91A9-BD878C90AD6B}"/>
</file>

<file path=customXml/itemProps2.xml><?xml version="1.0" encoding="utf-8"?>
<ds:datastoreItem xmlns:ds="http://schemas.openxmlformats.org/officeDocument/2006/customXml" ds:itemID="{DBBA07BB-3BBE-4463-B00C-78398E289BD6}"/>
</file>

<file path=customXml/itemProps3.xml><?xml version="1.0" encoding="utf-8"?>
<ds:datastoreItem xmlns:ds="http://schemas.openxmlformats.org/officeDocument/2006/customXml" ds:itemID="{3C52060A-60A9-4DF6-AAC5-83B0A4DAC67C}"/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5876</TotalTime>
  <Words>869</Words>
  <Application>Microsoft Macintosh PowerPoint</Application>
  <PresentationFormat>Widescreen</PresentationFormat>
  <Paragraphs>168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Aptos Narrow</vt:lpstr>
      <vt:lpstr>Arial</vt:lpstr>
      <vt:lpstr>BlinkMacSystemFont</vt:lpstr>
      <vt:lpstr>Office Theme</vt:lpstr>
      <vt:lpstr>PoCUS Research-Quantity over Quality?</vt:lpstr>
      <vt:lpstr>1794!</vt:lpstr>
      <vt:lpstr>19th Century</vt:lpstr>
      <vt:lpstr>19th giving way to the 20th Century</vt:lpstr>
      <vt:lpstr>1942</vt:lpstr>
      <vt:lpstr>1949</vt:lpstr>
      <vt:lpstr>Fifties</vt:lpstr>
      <vt:lpstr>Fifties</vt:lpstr>
      <vt:lpstr>Fifties</vt:lpstr>
      <vt:lpstr>Fifties</vt:lpstr>
      <vt:lpstr>PowerPoint Presentation</vt:lpstr>
      <vt:lpstr>Dedicated Journals/Platforms</vt:lpstr>
      <vt:lpstr>Niche areas</vt:lpstr>
      <vt:lpstr>Social Media!</vt:lpstr>
      <vt:lpstr>Explosive growth in publications</vt:lpstr>
      <vt:lpstr>Scimago Country and Journal Rank</vt:lpstr>
      <vt:lpstr>Breath-taking diversity of topics</vt:lpstr>
      <vt:lpstr>Measures of “Quality”</vt:lpstr>
      <vt:lpstr>Cite Scores and Impact Factors 2023</vt:lpstr>
      <vt:lpstr>Measures of “Quality”</vt:lpstr>
      <vt:lpstr>Quantity or Quality?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Murali Kalyana</dc:creator>
  <cp:lastModifiedBy>Murali Kalyana</cp:lastModifiedBy>
  <cp:revision>50</cp:revision>
  <dcterms:created xsi:type="dcterms:W3CDTF">2024-11-24T08:36:29Z</dcterms:created>
  <dcterms:modified xsi:type="dcterms:W3CDTF">2024-12-10T15:40:29Z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0x0101009CD2BF0F7392EB439F5526D5DF60ADF7</vt:lpwstr>
  </property>
</Properties>
</file>